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ink/ink58.xml" ContentType="application/inkml+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ink/ink25.xml" ContentType="application/inkml+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14.xml" ContentType="application/inkml+xml"/>
  <Override PartName="/ppt/ink/ink61.xml" ContentType="application/inkml+xml"/>
  <Override PartName="/ppt/tableStyles.xml" ContentType="application/vnd.openxmlformats-officedocument.presentationml.tableStyles+xml"/>
  <Override PartName="/ppt/ink/ink2.xml" ContentType="application/inkml+xml"/>
  <Override PartName="/ppt/ink/ink50.xml" ContentType="application/inkml+xml"/>
  <Override PartName="/ppt/slides/slide147.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ink/ink48.xml" ContentType="application/inkml+xml"/>
  <Override PartName="/ppt/ink/ink59.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ink/ink19.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ink/ink7.xml" ContentType="application/inkml+xml"/>
  <Override PartName="/ppt/ink/ink26.xml" ContentType="application/inkml+xml"/>
  <Override PartName="/ppt/ink/ink55.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ink/ink3.xml" ContentType="application/inkml+xml"/>
  <Override PartName="/ppt/ink/ink15.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ink/ink22.xml" ContentType="application/inkml+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ink/ink11.xml" ContentType="application/inkml+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ink/ink49.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ink/ink8.xml" ContentType="application/inkml+xml"/>
  <Override PartName="/ppt/ink/ink27.xml" ContentType="application/inkml+xml"/>
  <Override PartName="/ppt/ink/ink56.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ink/ink16.xml" ContentType="application/inkml+xml"/>
  <Override PartName="/ppt/ink/ink45.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ink/ink4.xml" ContentType="application/inkml+xml"/>
  <Override PartName="/ppt/ink/ink23.xml" ContentType="application/inkml+xml"/>
  <Override PartName="/ppt/ink/ink52.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57.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ink/ink17.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ink/ink5.xml" ContentType="application/inkml+xml"/>
  <Override PartName="/ppt/ink/ink24.xml" ContentType="application/inkml+xml"/>
  <Override PartName="/ppt/ink/ink53.xml" ContentType="application/inkml+xml"/>
  <Override PartName="/ppt/slides/slide2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ink/ink13.xml" ContentType="application/inkml+xml"/>
  <Override PartName="/ppt/ink/ink60.xml" ContentType="application/inkml+xml"/>
  <Override PartName="/ppt/slides/slide139.xml" ContentType="application/vnd.openxmlformats-officedocument.presentationml.slide+xml"/>
  <Override PartName="/ppt/ink/ink20.xml" ContentType="application/inkml+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ink/ink18.xml" ContentType="application/inkml+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ink/ink6.xml" ContentType="application/inkml+xml"/>
  <Override PartName="/ppt/ink/ink54.xml" ContentType="application/inkml+xml"/>
  <Override PartName="/ppt/slides/slide32.xml" ContentType="application/vnd.openxmlformats-officedocument.presentationml.slide+xml"/>
  <Override PartName="/ppt/ink/ink43.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docProps/custom.xml" ContentType="application/vnd.openxmlformats-officedocument.custom-properties+xml"/>
  <Override PartName="/ppt/ink/ink21.xml" ContentType="application/inkml+xml"/>
  <Override PartName="/ppt/slides/slide129.xml" ContentType="application/vnd.openxmlformats-officedocument.presentationml.slide+xml"/>
  <Override PartName="/ppt/ink/ink10.xml" ContentType="application/inkml+xml"/>
  <Override PartName="/ppt/slides/slide11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155"/>
  </p:notesMasterIdLst>
  <p:sldIdLst>
    <p:sldId id="256"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8" r:id="rId23"/>
    <p:sldId id="419" r:id="rId24"/>
    <p:sldId id="299" r:id="rId25"/>
    <p:sldId id="300" r:id="rId26"/>
    <p:sldId id="301" r:id="rId27"/>
    <p:sldId id="302" r:id="rId28"/>
    <p:sldId id="303" r:id="rId29"/>
    <p:sldId id="304" r:id="rId30"/>
    <p:sldId id="305" r:id="rId31"/>
    <p:sldId id="306" r:id="rId32"/>
    <p:sldId id="307" r:id="rId33"/>
    <p:sldId id="297" r:id="rId34"/>
    <p:sldId id="421" r:id="rId35"/>
    <p:sldId id="420"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30" r:id="rId57"/>
    <p:sldId id="331" r:id="rId58"/>
    <p:sldId id="332" r:id="rId59"/>
    <p:sldId id="334" r:id="rId60"/>
    <p:sldId id="335" r:id="rId61"/>
    <p:sldId id="337" r:id="rId62"/>
    <p:sldId id="338" r:id="rId63"/>
    <p:sldId id="339" r:id="rId64"/>
    <p:sldId id="422" r:id="rId65"/>
    <p:sldId id="423" r:id="rId66"/>
    <p:sldId id="424" r:id="rId67"/>
    <p:sldId id="425" r:id="rId68"/>
    <p:sldId id="426" r:id="rId69"/>
    <p:sldId id="427" r:id="rId70"/>
    <p:sldId id="430" r:id="rId71"/>
    <p:sldId id="431" r:id="rId72"/>
    <p:sldId id="432" r:id="rId73"/>
    <p:sldId id="433" r:id="rId74"/>
    <p:sldId id="434" r:id="rId75"/>
    <p:sldId id="435" r:id="rId76"/>
    <p:sldId id="436" r:id="rId77"/>
    <p:sldId id="437" r:id="rId78"/>
    <p:sldId id="428" r:id="rId79"/>
    <p:sldId id="429" r:id="rId80"/>
    <p:sldId id="340" r:id="rId81"/>
    <p:sldId id="352" r:id="rId82"/>
    <p:sldId id="342" r:id="rId83"/>
    <p:sldId id="343" r:id="rId84"/>
    <p:sldId id="349" r:id="rId85"/>
    <p:sldId id="344" r:id="rId86"/>
    <p:sldId id="345" r:id="rId87"/>
    <p:sldId id="346" r:id="rId88"/>
    <p:sldId id="347" r:id="rId89"/>
    <p:sldId id="348" r:id="rId90"/>
    <p:sldId id="350" r:id="rId91"/>
    <p:sldId id="351" r:id="rId92"/>
    <p:sldId id="438" r:id="rId93"/>
    <p:sldId id="377" r:id="rId94"/>
    <p:sldId id="378" r:id="rId95"/>
    <p:sldId id="379" r:id="rId96"/>
    <p:sldId id="380" r:id="rId97"/>
    <p:sldId id="402" r:id="rId98"/>
    <p:sldId id="462" r:id="rId99"/>
    <p:sldId id="463" r:id="rId100"/>
    <p:sldId id="464" r:id="rId101"/>
    <p:sldId id="449" r:id="rId102"/>
    <p:sldId id="450" r:id="rId103"/>
    <p:sldId id="451" r:id="rId104"/>
    <p:sldId id="452" r:id="rId105"/>
    <p:sldId id="453" r:id="rId106"/>
    <p:sldId id="454" r:id="rId107"/>
    <p:sldId id="455" r:id="rId108"/>
    <p:sldId id="456" r:id="rId109"/>
    <p:sldId id="457" r:id="rId110"/>
    <p:sldId id="458" r:id="rId111"/>
    <p:sldId id="459" r:id="rId112"/>
    <p:sldId id="460" r:id="rId113"/>
    <p:sldId id="461" r:id="rId114"/>
    <p:sldId id="465" r:id="rId115"/>
    <p:sldId id="466" r:id="rId116"/>
    <p:sldId id="467" r:id="rId117"/>
    <p:sldId id="468" r:id="rId118"/>
    <p:sldId id="469" r:id="rId119"/>
    <p:sldId id="470" r:id="rId120"/>
    <p:sldId id="471" r:id="rId121"/>
    <p:sldId id="472" r:id="rId122"/>
    <p:sldId id="473" r:id="rId123"/>
    <p:sldId id="474" r:id="rId124"/>
    <p:sldId id="475" r:id="rId125"/>
    <p:sldId id="476" r:id="rId126"/>
    <p:sldId id="477" r:id="rId127"/>
    <p:sldId id="478" r:id="rId128"/>
    <p:sldId id="479" r:id="rId129"/>
    <p:sldId id="480" r:id="rId130"/>
    <p:sldId id="481"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439" r:id="rId145"/>
    <p:sldId id="440" r:id="rId146"/>
    <p:sldId id="441" r:id="rId147"/>
    <p:sldId id="442" r:id="rId148"/>
    <p:sldId id="443" r:id="rId149"/>
    <p:sldId id="444" r:id="rId150"/>
    <p:sldId id="445" r:id="rId151"/>
    <p:sldId id="446" r:id="rId152"/>
    <p:sldId id="447" r:id="rId153"/>
    <p:sldId id="448"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2"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slide" Target="slides/slide148.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04:52.92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141 42 260,'0'0'380,"-4"-4"-12,4 4-40,-4-6 3,4 6-36,-6-2-16,6 2-26,-3-7-18,3 7-8,0 0-34,-4-2-3,4 2-26,0 0-30,-6-5-7,6 5-1,-4-3-7,4 3 1,0 0-16,-14 0 26,14 0-26,-7-4-25,7 4 10,-10-1-18,10 1-4,-10-1-4,10 1 19,-11-1-23,2 1-10,9 0 10,-11-1-10,11 1 7,-10 0-12,10 0 8,-10 0 4,10 0-22,0 0 3,-14-2 0,14 2 0,-4-3-14,4 3 10,0 0-14,0 0-4,0 0-11,0 0 18,0 0 15,0 0 15,0 0-18,0 0 29,0 0-18,0 0-4,0 0 0,25 12-15,-15-11 11,4 2 0,2 1-11,2-3 11,1 1-25,2 3 6,7-2 1,2 0-4,-2 1-4,6 0 8,3 2 7,1 1-30,0-3 4,3 1 37,14 4-33,3-1 0,0 0 3,-4 1 8,5 0-4,-4 0-7,3 0 22,-3 0-30,0 3 8,3-3 11,0-1-8,-4 2-11,1-1-14,0 0 3,0 0 4,0 0-15,-1 2 22,1-3-33,2 1-8,-11-4 19,-3 1-4,-2 1 8,1-4-4,-1 2 15,-1-1-12,2 1-10,-5-3-27,-6 2-33,3-2-37,-3 0-79,-3 0-126,-1-2-78,-6 3-41,-2-3-365,-1 1 44,-1-1 83,0 0 40,-3-1 79,0-3 33</inkml:trace>
  <inkml:trace contextRef="#ctx0" brushRef="#br0" timeOffset="804">2357 195 70,'-7'-7'235,"7"7"-23,-4-4 8,4 4-34,-3-3 0,3 3 4,-7-3 3,7 3-14,-6-4 7,6 4 4,-4-3-15,4 3 4,0 0 18,-7-4-7,7 4-15,0 0 11,-7-3-22,7 3 0,0 0-15,0 0 4,0 0-31,-3-2-17,3 2 21,0 0 8,0 0 11,0 0-40,0 0 10,0 0-11,0 0-3,18-3-4,-18 3-19,13 3-19,-13-3 16,17 0-23,-7 0-7,3 1-8,1-1-11,0 1 11,3 1-3,0 2 14,7-3-25,0 0 6,4 1-3,2 2-11,1-2 19,3-1-8,-3 1-11,6-1 11,2 2-8,2-2-21,3-1 21,0 1-10,0 2 18,-2-3-11,5 4-8,-1-3-3,15 2 7,1 2-7,-1-2 7,-3 2-4,1 2-22,-1-4 12,-11 4 14,-6-5 11,4 4-22,-4-2-3,0 0-1,0-2-7,0 5-1,-3-6 12,-1 2 4,1 2 7,-4-2 4,-3 1-11,2-3 18,-2 1 4,0 2-3,0-2 7,-7-2 7,3 0-4,-3 0 19,-2 0-14,1 0 10,-2 0-14,-1 0 6,-3 0-2,0-2 6,-3 2 9,3-3-1,-4 2 0,1 0-11,-3 0 11,2 1-22,-3-1-4,0 1 37,-3 0-48,-7 0 11,18-1 15,-9-2-19,-9 3-14,12 0-1,-3-1 4,-9 1 0,11-2 1,-11 2-5,13-1 19,-13 1-18,7 0 10,-7 0-7,10 0-18,-10 0 7,0 0 19,8-1-34,-8 1-8,0 0-62,0 0-101,7-4-101,-7 4-368,0 0-332,0-5 75,0 5 89,0-7 127,0 0 59,-1 0 75,-2-1 33</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4:07.007"/>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64 185 48,'0'0'249,"-10"-2"16,10 2-16,-6-2-7,6 2 15,-5-2-15,5 2 4,-6-4-4,6 4 0,-6-2 30,6 2 11,-7-5-19,7 5 19,-4-3-23,4 3-6,-6-2-9,6 2-14,0 0 0,-8-4-34,8 4-3,0 0-4,0 0-23,-6-3-6,6 3 2,0 0-14,0 0-22,0-6 22,0 6-26,0 0-19,9-7-15,-1 4-3,-1-2 3,6 0-7,1-2 8,-1 0-31,5 0-7,-2 2 19,2-2-30,-2-1-4,2 0 0,-4 0-11,6 1 1,-5 1-1,1 0 18,1 0-21,-3-2-1,3 2-7,-4 2-8,-1-2-22,-2 1-18,2 1-8,-4-1-67,-1 3-78,-1 0-97,1 0-45,-7 2-104,7-4-82,-7 4-424,0 0 56,10 0 22,-10 0 104,0 0 71,0 0 82,0 0 70</inkml:trace>
  <inkml:trace contextRef="#ctx0" brushRef="#br0" timeOffset="388">276 80 327,'0'4'324,"0"-4"-22,-3 9-34,3-3-26,3 1-23,-3 2-21,0 1-1,0 4-55,1-2-46,2 9-111,-3-3-201,3 7-506,0 0 63,2 0 90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4:40.62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4 175 480,'0'0'517,"-4"-7"42,4 7-49,0 0-37,0-2-15,0 2-41,0 0-12,0 0-17,-3-7-27,3 7-34,0 0-21,0 0-42,3-7 0,-3 7-36,0 0-16,0 0-11,0 0-19,0 0-33,0-5-11,0 5-8,0 0-22,0 0-7,0 0-12,0 0 4,0 0-26,0 0 8,0 0-23,10 13 7,-10-13 5,3 8-12,-3-3-22,4-1 11,-4 2 14,0-6-10,3 10-26,0-5-1,-2-1-7,3 2 1,-1-3 6,0 4 1,0-2 3,-3-5-3,4 9-8,-1-7 30,1 0-48,2 3 47,2-3-13,-2-2-5,-6 0-3,17 0-19,-3 0 0,-1-2 0,5-4 0,-2 4 0,2-4 0,6-2 0,-4 0 0,4 0 0,0-2 0,0 1 0,4-3 0,-4 0 0,-1 2 0,1 2 0,0-2 0,-2 0 0,0-2 0,-1 4 0,0-1 0,-4 0 0,3 0 0,-6 2 0,3 0 0,-3 2 0,0-2 0,-1 0 0,-2 0 0,-1 4 0,0-2 0,-2 1 0,1-1 0,-2 3 0,-1-3 0,-2 3 0,3 1 0,-7 1-19,7-5-227,-7 5-178,10-3-153,-10 3-615,0 0 101,0 0 108,3 9 67,-3-9 131,-13 9 44,6-4 97</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6:32.09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31 96 528,'0'-4'804,"0"-2"-81,0 6-68,3-9-70,-3 5-68,0 4-29,1-6-68,-1 6-10,0-6-64,0 6-40,0 0-23,0-7-38,0 7-29,0 0-18,0 0-31,0 0-22,0 0 1,0 0 6,3 17-36,-3-10 3,0 1-52,0 2 22,-3 2-26,3-2 19,0 3-7,-4-1-23,4 3 19,-3-2 7,3 1-41,-3-2-29,-1 3-20,3-1-88,-2-1-161,3 1-249,-3 1-320,0-4-276,2 2 86,-2-4 108,0 0 89,0-1 71,3-4 33,-1 1 90</inkml:trace>
  <inkml:trace contextRef="#ctx0" brushRef="#br0" timeOffset="292">56 133 647,'3'-10'723,"0"4"-76,0-3-43,-2-1-24,2 4-40,3-4-37,-2 4-71,-1-2-26,5 0-49,-2 1-55,1 0-1,0 3-40,3-3-27,0 1 1,0 3-41,4-2-31,-4 2 12,5 2-26,-5-2-15,3 3-18,1 3-16,-1-2-25,-2 2-27,-1-1 30,0 3-3,1-1-8,-4 2-26,2-1-37,-2 3-4,0-3 0,-3 2 0,-1-1 0,0 2 0,-2 0 0,-2-1 0,-2-2 0,-3 2 0,-2 2 0,1-3 0,-6 2 0,-1 0 0,1 0 0,-2-3 0,-1 0 0,-2 2 0,2-3 0,2 0 0,0-1 0,3-1 0,-2 1 0,3-1-49,3 1-521,0-3-606,7 0 85,-10 0 82,10 0 86,0 0 96,0 0 68,0 0 118,0 0 38</inkml:trace>
  <inkml:trace contextRef="#ctx0" brushRef="#br0" timeOffset="660">363 151 78,'0'0'711,"0"0"-34,3 3-77,-3-3-27,0 0-33,0 0-56,0 0-37,4 4-34,-4-4-7,0 0-30,13 2-30,-5-2-44,2 1-27,3-1-21,1 1-38,3 0-12,0 0-3,4 2-52,-4-2 37,7-1-63,-3 0 0,-2 0-33,-1 0-50,-2 0 20,2 0-34,-1 0-26,-3 0-41,0-1-15,-4-2-33,3 1-34,-2 0-15,-4 0 19,-1-3 4,-2 3 11,-1-3 10,4 1 13,-6-2 10,-1-1 26,3 4-18,-3-5 37,3 2-4,-3 2 45,0-3 7,0 2 23,3 1 29,-3 4-7,0-10 12,3 6-20,-3 4 19,1-6-18,-1 6-12,3-4-3,-3 4-4,7-1 33,-7 1-25,0 0-12,17 1-18,-10 3 22,2 0 0,-1 1-1,2 0-13,-3 2-13,0-2 1,0 3 4,0-1 11,-4 2-8,3 0-7,-5-1-11,2 4 3,-3-3 12,0 0 3,-3 1 12,-1 3-23,-2-4 11,2 1 0,-6 1-22,3 0-18,-3-2-57,3-3-40,-1 2-127,-1-1-52,2-1-157,1 1-364,2 0-228,4-5 64,0-2 71,0 8 107,0-8 72,10 3 92,-3-3 64</inkml:trace>
  <inkml:trace contextRef="#ctx0" brushRef="#br0" timeOffset="1162">1369 106 480,'3'-5'610,"0"-3"-66,-3 2-34,3 1-30,-3-1-48,0 1-11,0-2-41,-3 3-53,0-3-36,0 2-23,2 0 7,-5 1-44,1 1-7,-4-1-27,2 3-33,-3 1-12,-1 0-3,1 4-22,-4-2-15,-2 4 3,-2-1-22,-2 7-7,2-4 11,-2 3-23,3 2 0,-3-2-7,9 0-26,-3 1 0,4 0-11,0 1 15,0-2-15,6 0 14,-2 1 12,6-4-15,-1 0-4,2 1-14,2-1 14,4-3-18,3 1-12,0 0 26,3-4-40,2-1-26,-2 0-5,4-1 9,-3-1-27,0-1 33,-1 1-3,5-7-33,-5 2-19,1-2 14,-1-1-29,-2-1 11,-1-1 4,0-1 0,-6 1 11,3-1 15,-3 1 33,2 0-40,-6-1 14,3 2 0,-3 0-7,0 2 22,0 0-29,0 2 36,-3 1 16,0-1-12,0 2 12,3 4-16,-11-5 23,4 5 0,7 0 19,-13 4-8,5 0-3,1 0 3,1 3 4,-1 0 0,1 2 18,-2 1 16,5 1-27,-1-1 8,1 1 14,0 2-14,3-2 4,3 3-5,-3-3-17,3 3 6,1 0-3,2-1 15,-1 3-19,1-3 4,1 0 0,0 2 4,-1-4-1,2 3 1,-2-2 18,1 1-22,-4-3-4,4 0-22,-3-1 22,0 3-11,-1-3-7,0 0 29,-3-1-22,3-3-8,-3 2 8,-3 1 4,3 0-15,-3-2 18,-4 2 8,3-1-18,-3-3 6,1 2 5,2 0-19,-2-2 11,-2 1 3,2-3 9,-1 2-5,0-1-11,1 0 8,1 1-30,5-4-63,-13 2-112,10 0-310,3-2-516,-7 2 44,7-2 74,0 0 120,0 0 71,0 0 77,-7-9 68</inkml:trace>
  <inkml:trace contextRef="#ctx0" brushRef="#br0" timeOffset="2167">2141 122 569,'-3'-4'722,"3"4"-51,-3-6-38,3 6-49,0-4-40,0 4-27,0 0-40,-4-7-57,4 7-25,0 0-45,0-5-22,0 5-45,0 0-8,13-3-40,-5 3-23,2-1-22,0 1-30,7 0 8,-3 0-12,7 1-26,-1-1-22,3 0-44,-2 0-64,0 0 0,-1 0 0,1-1-4,-4-2-86,0 3-25,-3-2-60,-1 1-30,1 0-33,-7-5-15,0 4 11,0-2 30,-4-1 18,1 0 23,-4 2 37,0 3 0,0-12 59,-4 7 16,1 0 6,-1 2 39,4 3 6,-6-9 12,5 6-38,1 3 31,-9-5 10,9 5 23,-11 0 3,11 0 8,0 0 34,-13 8 14,9-5 15,-2 4-7,1 0 19,-1 3 18,2 0-15,1 0-8,0 3-3,-1-1 0,1 4-33,0 3 14,-1-1-18,0 0 0,1 6-27,0-4 1,-1 3-41,1 1-116,0-1-219,-1-2-481,-3-3-290,3 2 119,1-4 112,0-2 89,-1-1 75,1-4 40,0 0 83</inkml:trace>
  <inkml:trace contextRef="#ctx0" brushRef="#br0" timeOffset="3239">4271 137 78,'5'-4'558,"-2"-2"-37,1 2-22,-1-1-26,-3-1-15,3 0-48,-3-2-12,3 3-7,-6-3-63,3 1-27,-3 0-29,0-2-19,2 1-26,-5 1-29,-2-1 6,2 1-47,-1 1 10,-3-1-29,-1 1-11,1 3-8,-4-1-11,1 1 7,-1 1-18,-3 2-11,0 1 14,3 1-33,-6 4-4,3 2-3,-1-3 11,-1 7 7,-2-1-4,3 3 8,2-2-30,3 2-11,1-2 4,2 1 18,0-1-29,3 2-8,4-3 19,1 1-19,2-1-11,1 1-1,0-2 13,8-1 2,-2-1 1,8-1-22,-2-2-16,4-1-40,0-1 18,0-1-33,-2 0 7,1-4-4,1 0 12,-3-1-15,0-1 7,-4 0 0,3-4 4,-2-1 0,-4 1-4,-1-4 4,-3 0 18,-2 3-3,2-4 15,-3 1-5,-3 0 9,3 1 29,-1 1-4,-2 1 16,0 1-16,0 0-3,0 2 11,2 2-4,-5-2 11,6 6-14,-8-1 14,8 1-11,-13 4 8,9 1-4,-2 3 26,-1 1-15,3 2-8,-2 0-10,2 3 25,4-1-18,-3 3 11,3 0-14,3 0 14,1 2-23,2-2 1,5 2-34,2-2-63,1 0-123,3-3-171,1 0-298,2-2-372,4-1 92,0-1 94,-4-3 89,1 0 71,2-6 78,-5 0 67</inkml:trace>
  <inkml:trace contextRef="#ctx0" brushRef="#br0" timeOffset="3791">4542 201 480,'0'0'748,"-4"-7"-63,4 7-41,0 0-41,-3-5-66,3 5 6,0 0-81,-3-4-23,3 4-44,0 0-38,0 0-18,17-4-19,-10 4-67,6-2-11,2 2-22,1 2-19,2-2 4,6 2-30,-4-2-19,4 2-37,6-2-51,-5 1-68,5 0 0,-2 0 0,3 0 0,-1 2 0,-5-3 0,-2 0 0,1 0 0,-3 0 0,-5 0 0,-1 0 0,1 0-15,-5-3-153,-1 2 1,-3 0-5,0-1 23,-3-2 15,-4 4 4,0-8 18,0 8 12,-1-9 18,-5 5 19,2-3 33,-3 5 11,4-5 49,-1 2 18,-2 2 12,-2-2 7,5 2 15,-1 1-15,1-3 4,3 5-12,-6-4 4,6 4-18,-4-5-8,4 5 27,0 0-16,0 0-3,0 0 22,0 0-8,0 0-3,24 11-22,-17-6 29,3 2-33,1-3 14,-1 3-14,0 0 34,1 2-42,-1 0 8,-1 3-23,-2-2 19,1-2-3,-2 2-23,-2 0 0,-1 0 0,-3 2 0,0-3 0,-3 1 0,-1 0 0,-3-2 0,-3 4 0,0-3 0,-3 0-30,1-1-168,0 0-129,1 1-224,1-5-585,0 0 68,2-1 77,2-2 120,6-1 93,0 0 63,-10-4 93,10 4 23</inkml:trace>
  <inkml:trace contextRef="#ctx0" brushRef="#br0" timeOffset="4300">5442 173 282,'3'-4'656,"-3"4"-38,6-6-37,-5 4-30,-1 2-45,7-5-33,-3 2-38,-4 3-36,3-5 3,-3 5-78,3-4-26,-3 4-12,0 0-44,0 0-29,7-1-27,-7 1-15,0 0-3,0 0-19,0 0-4,6 15-30,-5-9-14,-1 3-5,3 3-6,1-1-19,-4 3-4,0-1 126,0 2-25,0 3-45,-4-1-41,1 2-82,-1-1 0,1-2-27,-1 1-181,-2 0-231,2-5-179,-3 3-533,2-1 86,0-5 134,2-1 79,0 0 96,3-5 30,-4 3 101,4-6 36</inkml:trace>
  <inkml:trace contextRef="#ctx0" brushRef="#br0" timeOffset="4579">5503 151 539,'7'-9'607,"-4"2"-41,5-2-30,-5 2-33,1 2-27,5 1-36,-5-3-57,2 2-40,2 0-4,-1 0-41,3 2-8,0-3-44,-3 3 3,3 0-44,1 1-15,-1 0-19,0 1-22,1 1-15,2 1-15,-3 1 0,4 0-18,-4 1-12,0 0-7,4 0-7,-4 3-12,1-1-18,-1 3-5,0-3 9,0 1-4,-3 1-8,0 0 0,-1 2-37,-2-2 15,0 2 7,-4-2-11,0 2 12,-4-3 25,1 4-40,-1 0-20,-2-2 24,-4 1-31,-1-1 26,4 0 1,-6-1-16,-1-1-10,4 2 10,-1-2 46,-2 1-31,3-4 0,2 2 1,-2-1-1,0 1-10,4-2 3,-2 3 7,1-3-7,1 1-15,2 0 26,-2 0-18,2 0 7,3 2-22,-2 0 29,3-1 0,-3 0-7,6 3 23,0-1-12,-2 2 0,6 0 0,0-1 1,1 1 2,0 1-6,3 0-1,2 3-7,0-4-7,-1 1 29,5 4-29,-1-4 14,-1 1 19,1 1-7,2-2-15,-5-2-4,5 1 0,-5 0 14,4 0-17,-6-2-5,3 0 16,-1 0-1,-3-2-11,-2 0 19,3 1-11,-6-3 11,1-1-15,-2 3 7,4-4-10,-5 2-1,-3-3 8,7 4-23,-7-4-7,3 3-30,-3-3-78,0 0-164,0 0-260,-14 6-425,14-6-78,-14 1 96,6-2 109,8 1 82,-19 0 81,9-2 71,0-3 64</inkml:trace>
  <inkml:trace contextRef="#ctx0" brushRef="#br0" timeOffset="6264">75 554 465,'-6'-3'417,"6"3"-41,0 0-11,-7-5-23,7 5-59,0 0-15,0 0-14,-3-3-31,3 3-22,0 0-15,0 0-22,0 0 0,0 0-12,0 0 5,0 0-8,16 9-30,-16-9 4,7 8-19,1-5 0,1 3 0,-2 1-7,0-3-22,3 4 10,1 1-14,0 2 18,2-1-18,0 0-19,5 5 8,-1-4-4,0 4-12,7 2 20,-3 0-31,2-1 1,1 2-4,6 0-12,-5 0 1,2 1 18,11 3-15,-4-1 16,3 2-16,-2-5 37,3 3-36,2 1 22,-6-3-27,-6-4-18,14 8 8,-2-3 3,-6-3 7,7 5-6,-7-6-9,-2-4 12,12 8-15,-7-7 8,-3 1 14,4-5 4,7 7 4,-5-4-12,-1-4 42,11 5-27,5-3 1,-3 0 22,-5-4-23,-5 1 12,13 0 0,-8-2-16,11 1 5,-10 1 22,-7-3-4,17 3-37,-3 0-4,-7 0 4,-3-4 11,10 4-11,2 0 7,-9-3 4,10 2-15,-11 1 16,-2-4-27,-1 2 11,12-1 4,-5 1 11,-10-2-19,4 2-7,-1-2-7,1 2 22,-1-4-12,1 1-3,2 3 4,-2-4-4,-1 1 0,4 2 4,-3-2 3,0-1 1,-1 1-16,4-1 19,-4 2-11,4-2 11,-4-1 4,1 0-11,-1 0 4,1 0-8,2 0 7,-2-1 4,2-3-3,15 1-5,-3-4-14,2 1 19,0 1-5,-2-2 12,2-2-15,-2 1 4,2 0 3,0-1 8,-2 1-30,-4 0 19,0-1 7,-1-4-3,-9 4 10,-5 1 5,-2 0-12,0-1 4,1 1 7,11-3-7,-11-2-4,-6 3 0,4 1 23,-6-1-19,3-3 3,-3 4-3,4-2 11,-1 1-18,-1-3 3,-1 2 15,-2 2-26,4-4 22,-3 5 8,0-2 0,0 0-4,-4 2-22,0 0 7,-3 0-7,-3 0-8,2 2 22,-5 1-3,-1-2 4,0 0-12,0 2-21,0 1 28,-3-3 1,3 1 15,-4 2-30,2-2 4,1 2-8,1-2 0,-3 0-3,0 2 7,-1-1 0,2 1 11,-2-2-3,-2 2-23,2-1 30,0 1-12,-2 0 1,2-2 18,-2 3-29,-1-1 14,0 0 4,1-1 12,-1 2-23,-3-3 0,3 3-8,-3-1 12,0 0-8,-1 3 1,1-4-16,0 3-33,-3 0-26,-4 2-23,10-6-85,-7 5-75,3-3-241,-6 4-198,8-3-302,-8 3 57,4-5 107,-4 5 108,6-4 15,-6-2 131,3 3 18</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6:39.6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93 91 63,'3'-7'737,"-3"-1"-45,3 3-62,0 0-42,-2 0-56,-1 2-36,0 3-27,3-9-30,-3 9-48,0-7-63,0 7-45,0 0-12,0 0-25,0 0-37,0 0-23,0 0 4,3 16-27,-3-8-10,-3 2-41,3 4 11,-3-2-12,2 5 5,-2 0-49,0 3 0,0-1-19,1 5 30,-4-3-22,2 1-22,-2 2-79,0-3-111,-1 1-109,-1 2-237,1-5-366,-2 0-215,2-3 85,0-3 82,0-1 101,0-3 111,1-2 45,4-1 71</inkml:trace>
  <inkml:trace contextRef="#ctx0" brushRef="#br0" timeOffset="264">0 152 335,'4'-16'744,"-1"4"1,0-1-101,1 2-45,-1 2-14,3 1-53,-2-1-44,3-3-19,-3 4-44,5-2-38,-5 2-59,3 1-5,3 2-62,0-2-15,-3 2-4,4 1-26,-1 0-19,3 2-22,1 1-7,0 1-86,0 3-82,-1 1 0,4-1 0,-3 3 0,5 2 0,-7 0 0,2 0 0,-1 3 0,-2 2 0,-1-3 0,0 2 0,-1 1-4,-4-1-4,-5 1-18,0-2 8,-3 2 21,1-3-18,-10 2-3,2 0 22,-1-1-16,-3-3 5,-3 2-15,3-2 37,-6-1-19,3 0-19,-1-1 42,-2-4-38,5 2-14,-1-1-12,3-2-18,0 0-45,1 0-74,0-1-172,12 0-227,-12-1-398,12 1-82,0 0 123,-3-5 89,3 5 82,0 0 89,21-6 64,-11 1 44</inkml:trace>
  <inkml:trace contextRef="#ctx0" brushRef="#br0" timeOffset="652">469 258 193,'-10'1'592,"10"-1"-22,0 0-23,0 0-29,0 0-49,0 0-8,0 0-32,0 0-57,0 0-7,0 0-45,0 0-33,0 0-4,19 2-49,-6-2-29,-1 1-11,8-1-8,0 3-19,4-2-18,4-1 8,3 3-61,1-2 16,0 3-30,-1-3 22,5 1-18,-1-1-8,-1 4-33,-2-5-1,2 2-21,-3-2-16,0 0 1,-5 0-42,-1-1 27,-4 0-19,1-1-12,-3-3-36,-5 0 7,0 0-8,-5-1-3,-2-2 15,-3 1 22,-1 2 0,-3-4 7,0-1 27,0 4-12,-3-6 27,2 4 7,-2-2 15,0 2 14,0 2 5,2 1 25,0-2-22,-1 1 34,-1 2-27,3 4-6,0-9-27,0 4 0,0 5 11,0-7 4,0 7-11,0 0 3,0 0-14,13 3-8,-13-3 15,14 9 11,-7-5-18,3 2 11,1 2-4,-1-1-4,0 2-11,1 0-3,-1 0 21,0 1-6,-4 3 3,2-4-15,-5 2-11,3 0 4,-5 1 3,-1-1 16,-1 1-5,-5-2-10,0 2 18,-5 1-23,1-2 1,-3 2-15,-2-4-23,-2 1-7,0 0-37,0-3-45,0 0-93,0 1-70,0-4-113,6 1-252,-2-3-410,2 2 74,6-2 105,-3-2 92,8 0 42,0 0 119,0 0 37</inkml:trace>
  <inkml:trace contextRef="#ctx0" brushRef="#br0" timeOffset="1194">1494 174 178,'0'-7'574,"-1"2"3,1 5-49,0-10-18,-2 7-18,2 3-42,0-8-36,0 8-53,0-7-34,0 7-32,-3-3-38,3 3-1,0-7-40,0 7-15,0 0-11,0 0-26,0 0-11,0 0-38,0 0 15,0 18-14,0-8-12,0-1 4,0 4-22,-4-2-8,4 5 11,-3 2-18,-1-1-15,1 5-23,0-5-21,-1 4-68,-2 2-112,5-5-104,-6 1-294,4-1-491,1-1 67,0 0 96,-1-6 68,3-2 88,0 0 79,0-2 56</inkml:trace>
  <inkml:trace contextRef="#ctx0" brushRef="#br0" timeOffset="1470">1519 220 167,'3'-12'760,"0"3"-38,-2 0-63,2 0-26,-3 2-64,3-1-14,0 1-48,0-1-16,-2 2-22,5-2-59,-2 4-42,0-2-18,-1 0-70,4 1 2,0 0-43,-1 2-1,5-2-52,-1 3 12,4 1-90,-4 1-108,5 0 0,-2 1 0,-3 4 0,4-2 0,-1 0 0,-3 4 0,1-1 0,2 2 0,-6 0 0,0 0 0,-3-1 0,-1 2 0,0-3 0,-6 4 0,0 0 0,-4-1 0,-7 1 0,4-1 0,-5 0 0,-1 0-4,-1-1-37,0 0 4,2 0-8,-1-2 0,-1 2 12,3 0-8,0-4 26,1 1-11,2 2 7,1 0 1,3-2 3,-3 1 4,3 1-8,3 2-7,1-1-4,0 0 19,3 1-4,5 2 0,-3-2-4,4 4 23,2-1 7,2 4-11,0-2 8,4-1-16,-1 2 5,3 0-20,-1 0 1,-1 2-8,3-4-26,-3 2-67,-1 0-96,4 0-146,-6 2-115,-1-6-183,1 3-350,-5-1 68,0-1 92,-5-1 82,2-3 94,-3 2 59,-3-1 29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8:21.72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0 134 89,'0'0'409,"0"-7"1,0 7 11,3-7-15,-3 7-23,0-7 23,0 7-56,0-5-23,0 5-10,0-7 7,0 7-56,3-6-11,-3 6-11,0-4-38,0 4-26,0 0-7,0 0-41,4-6-14,-4 6 10,0 0-44,0 0-1,0 0 5,0 0-20,0 17-10,1-10 11,-2-3-23,1 4 4,0 0-11,0-1 7,0 1-21,0-1 21,0 1 4,0 1-33,0-1 10,0 0 9,0-1-20,0-2 1,0 3 11,0-2-19,0 0 8,1-2-12,-1 2 8,3-2-15,-3-4 15,0 7 7,3-1-3,-3-6 14,3 2 8,1 2 11,-4-4-37,10 0 8,-10 0-16,14-3 8,-8 1 0,4 1 0,1-4-4,2 2 15,-3-2-19,5 1 1,-2-3-5,4 0 24,1 3-31,2-5 8,1-2 14,3 3-3,-4-2-7,4 1-16,0-1 16,-3 2-1,2-2 12,1 1-27,-3-3 23,0 4-8,-1 0 8,1-2-3,2 3-12,-3-2 18,1 0-7,0 2-11,-4 2 4,0-1-8,-3-2 12,3 2-12,-4 2 0,-2-1 12,-1 3-12,0-4 4,1 3 0,-5 2 7,1-3 16,0 1-46,0 3-17,-7 0-39,10-1-84,-10 1-98,0 0-204,10 4-530,-10 1 35,0-5 66,-3 9 112,3-9 86,-10 7 52,3-6 56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8:00.537"/>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0 305 111,'9'-4'127,"-5"3"-34,-4 1 4,8-3-15,-2 2-19,-6 1-22,10-4 7,-4 1-14,-2 2-153,4-3-257</inkml:trace>
  <inkml:trace contextRef="#ctx0" brushRef="#br0" timeOffset="4332">1186 7 163,'0'0'175,"-10"0"-26,10 0-22,0 0 18,0 0-22,0 0 22,-14 1-26,14-1-11,0 0-30,0 0 30,-10 1-11,10-1-37,0 0 10,-6 3 9,6-3 6,0 0-10,0 0 7,-8 1 11,8-1-4,0 0-7,0 0 30,-7 1-4,7-1-30,0 0 52,0 0-52,-6 1 15,6-1 15,0 0-14,0 0-13,0 0-6,0 0-1,0 0 1,-10 2 22,10-2-27,0 0-21,0 0 18,0 0-19,0 0-11,0 0-3,0 0 14,0 0-40,0 0-8,0 0 15,0 0 7,0 0-33,0 0 0,-8 4 37,8-4-11,0 0-8,0 0 1,0 0-1,0 0 8,0 0-11,0 0 7,15 4-4,-15-4 4,9 4-7,-9-4 11,0 0-4,10 2 0,-10-2 4,11 0-26,-4 0 26,-7 0 7,17 0-18,-10 0 3,-7 0-14,17 0 26,-7 0-19,-3-2-12,3-1 12,1 2-11,-1 0-15,0 1-7,1-1 29,-1 0-15,3 1-29,-2-1 26,-4-2 7,6 2-23,-3-2 35,0 3-20,-3 0 5,4-2-12,-11 2 23,17-3-16,-11 2 23,5 0-26,-11 1 34,13-1-23,-6 1-15,-7 0 34,11 0 3,-11 0 8,10 0-34,-10 0 23,10 0 0,-10 0-8,10-2-3,-10 2-1,0 0 19,0 0-11,11 0 0,-11 0 23,6-3-8,-6 3-23,0 0 8,0 0 11,11 0-3,-11 0-19,0 0 3,0 0-3,7-1 33,-7 1-48,0 0 19,0 0-8,0 0-37,0 0-11,0 0-79,0 0-122,0 0 18,0 0-528,0 0 66,0 0 120,0 0 3</inkml:trace>
  <inkml:trace contextRef="#ctx0" brushRef="#br0" timeOffset="8044">164 818 137,'0'0'399,"0"0"-38,0 0-15,-11 0-26,11 0-7,0 0-4,-9 3-7,9-3-38,0 0 11,0 0-21,0 0-20,-11-3-25,11 3-12,0 0-18,0 0-27,0 0-25,0 0 0,0 0-8,0 0-15,0 0-30,0 0 8,0 0 11,0 0-26,0 0-11,0 0-19,0 0 38,0 0-27,0 0-7,30-3 4,-23 3-15,7-1 0,-4 1 7,4-1 0,0 0-7,3-3 11,0 1-45,4 2-11,0-4-15,1 3 1,-1-2 14,4 0-41,-1-2-26,3 2 26,-4-2 15,1 1-4,-3 1-7,3-1 23,-4 1-20,1-1 19,-3 2-3,2-2 22,0 2-4,-6-3-4,3 3-3,-4 1 22,-2-2-11,2 2-1,-3 1 12,1-3 4,-4 2-8,0 1 8,3 0 7,-10 1 4,11-4 15,-5 3-19,-6 1 0,7-3-7,-7 3-30,7-1-34,-7 1-3,0 0-63,0 0-42,4-5-89,-4 5-18,0 0 129,0 0-51,0 0-37,-14-6-53,14 6-208,-7-4-179,7 4 15,-10-5 63,7 3 26</inkml:trace>
  <inkml:trace contextRef="#ctx0" brushRef="#br0" timeOffset="8480">636 618 111,'0'0'238,"0"0"-25,-3-4-12,3 4 0,0 0-8,0 0-25,0 0-8,0-5-11,0 5 11,0 0-22,0 0-4,0 0-4,0 0-11,0 0-7,0 0 7,0 0 0,19 8-14,-15-3-35,0-3 42,2 3-38,-2-2-7,-1 3-18,1-2-38,-1 2-59,0 3-135,-3-1-491,0 1-18,-3 4 40,0-2 68</inkml:trace>
  <inkml:trace contextRef="#ctx0" brushRef="#br0" timeOffset="29508">752 58 253,'0'0'316,"-4"4"-52,4-4 5,0 0-1,0 0 7,0 0-14,0 0 7,0 0 0,0 0-11,0 0-8,0 0-10,0 0-12,-10 1-15,10-1-22,0 0 26,0 0-30,0 0-22,0 0-15,-10 0-15,10 0 0,0 0-4,0 0-7,0 0 48,-11 0-37,11 0 11,0 0 15,0 0-33,0 0 15,0 0-8,0 0-4,0 0-11,0 0-18,0 0 10,0 0-18,0 0-11,0 0 15,18-9-37,-5 4 14,1 4-7,4-1-15,-2-2-7,2 1 7,2 1-7,0-3-16,-2 4-2,-1-5 10,3 4 0,-3 1-15,0-3-3,-3 1 11,0 2-15,-1 0 3,-2 1-7,2-4 8,-6 3 0,4 1-38,-4-1 19,-7 1-37,13-1 0,-13 1-34,11 1-67,-11-1-82,6 5-111,-6-5-261,0 5-439,0-5 74,-3 7 82,3-7 67,-7 7 93,0-7 93,7 0 38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8:02.65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10 0 70,'0'0'101,"0"0"-60,0 0 41,0 0-4,0 0 19,0 0-15,0 0-34,0 0 30,0 0-29,0 0 14,0 0-11,0 0 4,0 0 3,0 0-21,0 0-12,0 0 18,0 0-33,0 0 12,0 0 18,0 0-15,0 0-19,0 0 23,0 0 7,0 0-29,0 0 3,0 0-37,-10 0 15,10 0-97,0 0-23,0 0-401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8:37.070"/>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80 82 245,'-8'-4'317,"8"4"-8,0 0 7,-7-2-37,7 2 34,0 0-11,-3-7-27,3 7 8,0 0-18,-3-3 21,3 3-36,0 0-5,-3-5-3,3 5-37,0 0 19,-1-8-23,1 8-15,0 0-15,-3-3-11,3 3-15,0 0 8,0 0-15,0-7-41,0 7-15,0 0-1,0 0 1,0 0-33,0 0-5,0 0 5,0 0-8,0 0-11,0 0 14,0 0-3,0 0-11,0 0-11,3 16 29,-2-12-22,-1 2 8,0 1-8,3-4 3,-3 5-10,0-2-4,0 2 7,0-2-11,0 0 8,0 1 15,3 1-16,-3 0-7,0-1 12,0 0-20,0 0 5,3-1 14,-3 0-14,3 2 10,-2-2-3,-1-2-19,3 2 19,0-1-7,1 0 25,-3-1-10,2 0-1,3-2 15,-2 3-18,-4-5-8,13 2 0,-6 1 0,0-3 15,3 0-18,1-3 3,-1 2-7,3 0 11,1-1 3,-3-2 8,3 1-11,2-2-33,-1 2 18,1-4 14,1 4-2,0-2-9,1-3 9,2 3-1,-3-1 4,4-2-15,-1 1-8,4-1 27,-3 1-19,0-2 0,2 0 15,-2 2-19,3-2 19,-4 1-19,3 1 34,-2-2-19,-3 5-11,-1-4 22,3 2-22,-6-2 19,3 0 15,-4 4-8,2-1-15,-6 1 0,1-1 4,1 1 3,-4 0-3,0 2-4,-1-2-3,2 3-1,-8 1-22,10-5-29,-7 2-42,-3 3-66,0 0-128,0 0-170,3 12-343,-3-12-224,-6 11 120,2-5 89,-2-2 86,2 3 81,-3-1 42,0-3 44</inkml:trace>
  <inkml:trace contextRef="#ctx0" brushRef="#br0" timeOffset="21607">0 120 37,'4'-7'301,"-4"5"46,0 2-68,3-8 7,-3 8-40,3-5-4,-3 5-3,0-6-5,0 6-18,1-5 7,-1 5-22,0 0-29,3-8 14,-3 8-37,0 0 11,0-4-26,0 4-15,0 0 0,0 0-33,0 0 3,0-6-18,0 6 0,0 0-19,0 0 0,0 0 4,0 0-4,0 0-4,0 0-10,0 0-1,0 0 19,0 0-12,0 0 5,0 17-27,0-12 26,0-5 5,0 10-16,0-7 0,0 5-3,4-3-12,-4 1 11,0-1 5,0 1-5,0 1-18,0-3 7,3 4 23,-3-2-19,0 1 8,0-3-12,3 4 0,-3-3 16,1-1-24,-1 3 24,3-1-12,-3-3 0,0 3 26,3-2-22,0 1-8,-3-5-11,4 8 23,-1-6-8,0 2 18,2 0 9,1-3-20,-6-1 4,13 5-11,-9-4-11,7-1-4,-5 1 23,4-1-12,-10 0 4,24-2-11,-13 1 26,3-3-37,2 3 18,-1-3-14,5 0 18,-3-1-30,4 0 11,-2-1 20,2 2-20,3-3 8,1 0 7,-2 0-33,1 3 15,-3-2 18,3-2-29,0 2 10,-4 1 1,-2 0 22,1 0-30,2 1 12,-3-2 14,-2 4-14,2-2-12,-2-1 23,-2 1 7,-4 0-19,5 1 23,-5-1 0,0 1-1,0 1 9,0-2 14,-3 3 0,0-1-11,0-3 4,0 4 3,-1-1 0,1-2 19,-3 3-22,-4 1 0,10-4 3,-10 4 15,7-5-18,-4 4-15,-3 1-11,4-4-1,-4 4-29,3-5-23,-3 5-21,3-6-91,-3 6-96,4-3-212,-4 3-123,0 0-451,0-6 94,4 1 93,-1-2 85,0-5 82,4 0 71,3-5 52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8:57.59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24 43 186,'0'0'242,"-6"-1"0,6 1 15,-4-4-27,4 4-6,0 0-19,-7-5-4,7 5 29,0 0 5,-3-2 3,3 2-18,0 0-19,-4-5-30,4 5-18,0 0 18,0 0-29,0 0-5,0 0 1,0 0-26,11-5-8,-11 5-22,7-3-22,-7 3 44,13-1-15,-13 1-18,18 1-4,-8 2-15,3-3 15,-2 0-30,5 1 12,-2-1-5,0 0-25,3 0 33,-1 0-18,-1 0-16,1 0 23,-1 1 0,-2-1-7,4 0 3,-4 0 19,-1 0 15,1 0-23,-2 0 26,-2-1 5,-2 2-12,3-2 11,-10 1 19,14 0 7,-7-1-11,-7 1-15,10 0 4,-10 0 11,11-3 11,-11 3-3,7-1-19,-7 1 0,0 0-23,9-1 5,-9 1 3,8-3 0,-8 3 0,0 0-12,3-4 5,-3 4-19,0 0 33,0 0-44,4-3 30,-4 3-12,0 0-11,0 0-10,6-5-87,-6 5-55,0 0-105,0 0-56,0 0-44,0 0-56,0 0-119,0 0-454,0 0 14,0 0 108,0 0 83,0 0 66,-13 12 68,13-12 59</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5:29.21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3 156 67,'0'4'327,"0"1"-7,-3 1-7,3-6-26,3 9-27,-6-5 1,3-4-4,0 8 0,0-3-8,0-5-3,0 8-23,0-8-3,0 8-4,0-8-4,3 3-3,-3-3-19,0 5 26,0-5-34,0 0 19,4 4 4,-4-4-8,0 0 15,9 0-14,-9 0-16,0 0-25,18-3 32,-11-2-47,7 2-4,-4-2-1,3 0-6,4-2-20,-3-1 1,3 0-23,4-1 8,-1-3 8,1 2-61,-1 0 31,0 1-12,1-1-33,-3-1 11,2 0 18,1 2-29,-8 0 4,4 2 10,-3-2 1,3 1-23,0 2-14,-6 0 14,2 0-3,-2 1 18,-1 1-7,0-2-19,0 3 0,-3-2-7,0 3-12,-1-2 34,-1 0-3,1 3-34,-6 1-27,10-5-32,-10 5-53,7-3-71,-7 3-111,0 0-138,11 0-93,-11 0-589,0 0 101,0 0 82,6 4 138,-6-4 37,0 0 63,0 0 90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14.93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0 100,'14'7'249,"-4"-4"-29,0 3-8,4-4-33,-4 3-19,1-3 23,2 4-31,-2-4-36,3 4 18,2-2-52,2 1-23,-2 0-48,2 2-55,6 0-12,0 0-71,-4 2-223,4 0-227,0 1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14.01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46 223,'0'0'391,"3"-4"-37,-3 4 10,0 0-14,1-7-15,-1 7-22,3-3-4,-3 3-37,0-7-4,0 7-7,0 0-23,3-6-7,-3 6 3,0 0-10,0 0-8,0-4 3,0 4 5,0 0-38,0 0-15,0 0-29,4-5 22,-4 5-30,0 0-12,0 0 16,0 0-34,0 0-3,0 0-8,0 0 19,1 15-27,-1-8-14,0-7-11,3 10 3,-3-6-15,0 3-14,0-1 22,0 2-23,0-4 1,0 1-1,3 2-3,-3 0 0,0-2-23,3 0 23,0 2-49,-3-5 27,0-2-16,7 8-3,-4-6 8,1 0-9,-4-2 20,11 0 7,-11 0-15,16-1 15,-5-1-19,-1-1 0,0-1 23,4 1 3,-1-2-22,-2 2-15,3-3 19,3-2 0,-4 5-1,-2-5 9,2 3-16,1 2 4,-3-4-4,-1 5 19,3-5 19,-2 5-42,-1-4 19,0 3 0,0-2-3,-3 3 3,0-2-7,-1 1 3,2 2-3,-4-3-12,-4 4-6,12-3 28,-8 2-10,-4 1 4,7-6-5,-7 6-6,7-2 3,-7 2-4,0 0-11,7-2 0,-7 2-33,6-3-4,-6 3-53,0 0-6,0 0-61,4-4-51,-4 4-79,0 0-36,0 0-68,0 0-93,0 0 19,0 0-399,0 0 52,0 0 79,0 0 89,0 0 67,0 0 19</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15.21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67 238,'0'0'435,"0"-4"8,0 4-52,0 0-7,0-8-30,0 8-27,0-5-25,0 5-16,3-3-14,-3 3-33,0-7 3,0 7-26,1-3-19,-1 3-26,0 0 8,3-7-15,-3 7-34,0 0 8,6-5-15,-6 5-1,0 0 1,1-3-4,-1 3-14,0 0-9,0 0 16,9-2-34,-9 2 15,0 0 8,0 0-19,0 0-4,8 8-15,-5-6-14,-3-2-5,4 8 5,-1-1 3,-3-3-22,0 2 14,3 2 1,-3-1-4,3 1-4,-3 1-7,0-1-15,1 0 0,-1 2-8,0-3 23,3 1-34,-3-2 38,0 1-30,3 0 22,-3 0 0,0 0-11,4-4 3,-4 4-29,0-7 19,4 8 10,-4-5-3,3 2 0,-3-5 0,3 3 15,-3-3-15,7 4 18,-7-4 8,10 0-19,-10 0-11,11-5 1,-5 3-1,4-2 11,-2 0-7,-1 2 19,2-3-5,1-1 12,1 2-33,-1-1 18,4 0-8,-3-1 1,2-2 22,4 0-22,-4 2-1,2-2 8,1 3 8,-1-2-16,1 0-10,1-1 7,-6 5 0,6-5-8,-7 2 4,4 3-7,-4-3-23,3 4 23,-2-4 4,-4 4-1,3-3-7,-3 3 7,0 0 34,-3-2-22,2 2-15,-6 2-27,11-2-21,-8-2-53,-3 4-63,0 0-190,7-3-183,-7 3-557,0 0 58,0 0 101,3-5 79,-3 5 96,0-8 130,0 3 35,0-7 58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27.76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478 194 85,'0'-6'574,"0"-2"-42,0 4-22,0-4-33,-3 0-34,2-1-19,-2 1-7,3 0-15,-3-2-56,-1-1-22,1 1 0,0 0-45,-1 2-10,-3-2 10,3 2-33,-2 0-27,3-1-33,-4 1-3,1 0-12,1 0-29,-2 2-8,1-1-8,-1 3-7,-3-1-3,3 2-19,-3 2-27,-1 0 20,1 1-38,-3 1 18,-1 1 1,0 3 0,-3 0-23,3 3-3,-3-1-11,4 3-1,-2 3 8,2-2-26,2 3 26,-2 2 4,6-4-23,-2 3-3,4 1-19,2-5 0,0 3 0,3-3 0,0 1 0,3-2 0,3 0 0,2 1 0,-1 0 0,3-6 0,4 3 0,2-3 0,-1 2 0,1-5 0,-1 0 0,1 2 0,1-4 0,-3 2 0,0-4 0,2-2 0,-4 3 0,-2-1 0,0-3 0,3 2 0,-3-4 0,-3 0 0,1 0 0,-2-1 0,-5-2 0,2 0 0,0 1 0,-6 0 0,3-3 0,-4 2 0,1 0 0,0 2 0,-2-1 0,-1 0 0,-1 1 0,1 0-12,2 2 12,-6-2-7,6 5-4,-3-4 33,-2 5-37,5-2 0,-3 1-3,7 3 3,-10-1-8,10 1-3,-13 0 30,13 0 11,-8 7-22,5-4 10,2 4 1,-2 0-8,3-2-18,0 3 37,0 5-8,3-3-7,-2 0-3,2 3 17,4-2-28,-3-1 2,-1 4 16,4 0-8,-1-3 1,-2 0-1,3 2 15,0-2-7,-1-2-15,1 3 22,-4-3-60,5 0-55,-5-1-30,1 0-100,2 1-124,-2-5-148,-1 3-138,3-1-410,-4 0 82,1-3 97,0 0 82,-3-3 86,3 5 48,-3-5 104</inkml:trace>
  <inkml:trace contextRef="#ctx0" brushRef="#br0" timeOffset="732">78 505 93,'-14'3'543,"0"-1"-70,4-2-26,0 0-26,10 0-45,-11 1-30,11-1-11,-9 0-52,9 0-37,0 0-23,0 0-41,-10 0-7,10 0 12,0 0-27,0 0-15,0 0 4,0 0-11,30 6-27,-16-6 8,6 0-3,5 0 3,5-1-52,5 1 30,8-4-12,3 4 8,15-2-33,4 0 0,-3-1-12,5 2 12,-2-2 7,3 3-19,1 0 4,-4-4 0,0 4-15,-10 0-7,-11-1 22,4 1-11,-7 0-11,1-2 0,-8 1-23,-3 1-3,-4 0 7,-7 0-26,1-1-14,-5 1-38,2 0-60,-4 0-96,-4 0-153,-3 0-94,-7 0-51,10 0-391,-10 0 85,0 0 90,0 0 41,0 0 37,-24 8 115</inkml:trace>
  <inkml:trace contextRef="#ctx0" brushRef="#br0" timeOffset="1284">58 779 78,'-4'-3'394,"4"3"-18,0 0 0,0 0-29,-1-8-35,1 8-17,0 0-20,0 0-33,0 0 4,0 0-45,0-6 22,0 6-14,0 0-23,0 0-11,0 0-4,0-7 12,0 7-16,0 0 1,1-4-16,-1 4-10,4-7 14,-4 7-3,3-6-19,-3 6 0,0-5-4,3 0-7,-3 5-11,0-6 14,0 6-10,1-6 14,-1 6-18,3-6 22,-3 6-30,0-6-18,0 6-1,0 0-33,3-3-3,-3 3 18,0 0-15,0 0-22,0 0-4,-3 17 37,3-9-37,0 4 0,-4 2 8,4 2-1,-3 3-14,0 2-12,-2 1 12,-1 2 3,2 0-14,-2 0-8,3 0-23,-4-3-36,3 1-38,0-3-85,1 1-90,0-2-153,0-2-122,2 0-97,-2-5-291,3-1 46,0-1 73,0-3 90,0 1 90,0-7 40</inkml:trace>
  <inkml:trace contextRef="#ctx0" brushRef="#br0" timeOffset="1684">53 826 37,'0'-8'584,"5"2"-3,-2-1-30,0 3-52,1-4-45,2 1-29,-2 0-49,2 4-30,-1-5-18,1 3-45,1 2-27,-1-2-21,-2 2-12,3 2-29,0-3-15,0 3-27,-7 1-18,17 0-18,-17 0-16,13 5-18,-6-4 4,-1 2-8,-1 2-11,1 1-11,-2-4-8,-1 5-10,0-4-12,-3 4-4,0 0 4,0-2-11,-3 1-30,-3 1 11,2 0-48,-7-2-30,2 2 0,-1 0-40,-2 0-42,3 1-67,-4-5-93,2 4-41,1-1-89,3-5-26,-1 6-377,-2-5 31,4 0 107,2 2 64,4-4 37</inkml:trace>
  <inkml:trace contextRef="#ctx0" brushRef="#br0" timeOffset="2017">317 788 219,'4'-3'536,"2"-2"-11,-2 2-52,-4 3 26,7-6 0,-4 3-56,-3 3-30,4-7-29,-1 6-42,-3 1-36,3-6-61,-3 6-6,0 0-20,14 0-18,-14 0-22,7 6 7,-3-4-44,2 4-1,1 2-33,0 1-7,0-1 10,0 4 1,-1 2-26,2 0-30,-1 0 7,2 0-26,-2 1-7,0 0 29,0-4-14,0 3-11,0-3 3,0 0 0,0 1-26,-4-4 38,3 0-23,-2-2 7,2 0 19,-1 0-37,-2-2 15,3 0 0,-2-3 3,-4-1-18,10 0 11,-10 0 4,14-5-26,-10 1 7,2-1-11,0-3 7,-2-1 12,3-2 0,-3-2-5,2 0-14,-2-2 8,-1-2-12,1 0 8,3 1-23,-4-1 16,1 1 6,2 1 8,-2 3-14,-1-1-23,0 2-15,0 2-56,2-3-67,-2 7-93,-3-2-26,3 1-48,-2 4-79,-1 2-36,6-6-79,-6 6-82,0 0-272,0 0 64,6 13 111,-5-9 19,2 1 97,0 2 52</inkml:trace>
  <inkml:trace contextRef="#ctx0" brushRef="#br0" timeOffset="2516">1076 787 361,'0'-7'595,"1"3"-21,2-4-31,-3 2-55,0-1-15,-3 3-26,3-4-34,-1 2-56,1-1-36,-3 3 17,3-1-47,-3 1-31,3 4-25,-4-7-27,-2 1-33,2 4-18,-3 1-8,7 1 3,-13 1-29,2 1-11,1 4-15,-3 1 3,-2 2 5,2 0-24,-1 2-10,1 3-8,-1-2-3,4 3-4,0-1-26,2 1 26,-2-2-12,4 1-18,5-3 19,-2 1-30,0-2-15,6-1 7,0-1 16,1 0 10,3-4-3,4 1-19,2-2-11,4-3 11,-3 3-18,6-7-19,0 2 7,-2-3 4,2 1-11,-3-1-11,1-3-8,-2 3 19,-2-3-18,-1-1-20,2-2 5,-5 2 18,0-1-4,0 0-18,-6 1 18,2-3-11,-2 4 30,2 2 26,-6-2-22,1 1-1,3-1 12,-4 2-4,0 2 4,0 4-4,-5-8 23,5 8-8,-6-7-11,6 7 18,-7 0-7,7 0-11,-14 7 0,7-4 11,1 4 0,2 1-19,-5 0 34,4 2-11,2 0 3,0 4-22,2-3 12,1 3-9,0 2 1,4 0 30,-4 2-19,7-2 7,-3 1 4,2 1-7,-2-1-8,5-1 34,-1 6-22,-1-4-1,0 0 4,2-1 0,-4 0-11,1-1 0,-2 0 4,-1-1-15,3-1-34,-6-2-44,0 1-56,0-1-90,0-2-115,-3 0-145,0-1-60,0 0-379,-4-2 77,4-2 42,-5-2 104,1-2 48,7-1 53</inkml:trace>
  <inkml:trace contextRef="#ctx0" brushRef="#br0" timeOffset="3320">950 128 44,'0'0'495,"-7"-6"4,7 6-15,-6-4-41,6-1 4,0 5-41,0 0-37,-5-5-19,5 5-38,0 0-29,0-7-30,0 7-3,0 0-38,11-7-22,-4 6-8,3-3-14,4 3-15,-1-2-34,2 1 4,1-1-15,2 1-12,1 0 9,-1 1-5,3-2-14,-1 0-27,1 2-7,-1 0 8,0-2-23,1 1 27,0 1-31,-4 0-11,-3 1 45,2-2-48,-1-1 7,-2 2 0,-2 0-15,-1 1 4,0-1-15,0 1 23,-3-1-53,-7 1-52,13 0-45,-13 0-66,11 0-60,-11 0-116,7 3-82,-7-3-47,3 7-415,-3-4 57,0-3 78,-3 11 93,0-8 67,2 4 63</inkml:trace>
  <inkml:trace contextRef="#ctx0" brushRef="#br0" timeOffset="3812">1603 833 18,'0'0'581,"0"0"-30,0 0-60,-4-5 12,4 5-19,0 0-7,0 0-1,0 0-63,0 0-22,0 0-22,-6-2-41,6 2-23,0 0-37,0 0 15,0 0-41,0 0-26,0 0-15,0 0-15,0 0-3,0 0-8,0 0-8,0 0-25,-3-4-8,3 4-34,0 0 16,0 0-8,0 0-49,13-4-104,1-1-431,7 2-686,13-7 49,21-5 104,20-9 138,13-7 108,8-5 63,42-22 59,5-6 98,10-4 40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5:45.45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 0 3,'0'0'93,"0"0"-18,0 0-27,0 0 15,0 0 4,0 0-52,0 0 23,0 0-53,0 0 56,0 0 15,0 0-16,0 0-17,0 0-5,0 0 5,0 0 7,-4 17-19,4-11-8,1 1-29,2 1-3,-3 0 36,3 1-11,-3 0-40,3 2 47,-2 2 5,2-3-83,0 4 19</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5:46.19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0 431,'0'0'533,"0"0"-60,0 0-23,0 0-48,0 0-37,0 0-56,0 0-22,0 0-34,0 0-37,7 3-19,-7-3 4,0 0-26,0 0-26,6 5-4,-6 0-25,3-2 6,0 2-18,-1 3-11,1-1-23,0 3-40,0-2-30,1 2-64,-1 0-111,0 4-71,1 1-67,-4-4-123,6 4-465,-1 2 85,-2-5 52,0 1 94,0-3 70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46.22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0 190 390,'0'-6'511,"0"6"-16,0 0-15,0 0-18,1-8-49,-1 8-7,0 0-38,3-2-40,-3 2 11,0 0-41,0 0-49,0-7 1,0 7-1,0 0-33,0 0-11,4-3-8,-4 3-11,0 0 12,0 0-31,0 0-14,0 0-15,0 0-12,0 0 30,0 0-36,0 0 14,0 0-15,0 0-19,0-7 8,0 7-37,0 0 0,0 0-15,0 0-1,0 0-2,0 0 14,0 0-19,0 0-7,0 0-4,0 0-3,0 0-5,0 0 20,0 0-30,0 0-19,0 0 0,0 0 0,0 0 0,0 0 0,7-1 0,-7 1 0,10-1 0,-1-3 0,2 2 0,-1 1 0,5-5 0,1 0 0,1 2 0,0-2 0,1 3 0,-2-4 0,2 1 0,2 2 0,-3-3 0,1 2 0,-2 1 0,2-2 0,-2-1 0,-2 4 0,0-2 0,0 1 0,-4-1 0,1 2 0,-1-2 0,0 2 0,0 2 0,-3-3 0,0 1 0,-1 2 0,-6 1 0,11-5 0,-7 2 0,-4 3 0,9-2 0,-9 2 0,7-5 0,-7 5-246,3-1-264,-3 1-123,0 0-507,4-5 91,-4 5 136,0 0 50,-4-8 114,4 8 64,-3-6 67,0 1 60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48.24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39 212,'0'0'339,"0"0"-49,0-7-11,0 7-7,0 0 26,0 0-34,0 0-11,3-6 1,-3 6-27,0 0 0,0 0 4,0 0 7,0 0-33,0-4-30,0 4-4,0 0-45,0 0 1,0 0 7,0 0 0,0 0-37,0 0 0,0 0 7,3-7-41,-3 7 19,0 0-26,0 0-4,0 0-7,0 0-15,0 0 18,0 0-37,0 0 0,0 0 4,0 0-7,0 0 7,0 0-4,0 0 7,0 0-6,0 0-5,0 0-7,0 0 15,4 15-11,-4-15-8,4 3 19,-4-3-8,0 0-3,0 7-11,0-7 18,0 0-8,3 7-6,-3-7 18,0 0-34,0 0 4,3 4-4,-3-4 8,0 0-18,1 4-9,-1-4-18,0 0-11,0 0 19,0 0 11,0 0-8,6 3 19,-6-3 11,0 0 8,0 0-34,0 0 7,0 0-18,18-6-30,-9 5-29,-2-2-50,3-1-43,1 0-16,2 0-56,5 2-47,-2-5-485,8 3 89,0-4 82,1 1 53,5-1 37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3T09:39:50.450"/>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0 328 230,'0'0'246,"3"4"-11,-3-4 10,0 0-3,0 0-29,0 0-1,0 0-56,0 0 45,0 0-18,0 0-1,0 0 8,0 0-22,0 0-5,0 0-6,0 0 36,0 0-36,0 0-16,0 0-18,0 0 26,0 0-45,0 0 15,0 0-14,0 0 14,0 0-4,0 0 1,0 0 21,0 0-25,0 0-26,0 0 40,0 0-33,0 0 0,0 0 1,0 0-16,0 0 4,0 0-23,0 0 8,0 0-7,0 0 3,0 0 4,0 0-26,0 0-7,0 0 33,0 0-38,0 0 9,0 0-16,0 0 8,0 0 3,0 0-3,0 0-8,0 0 1,0 0-5,0 0 12,0 0-15,0 0-11,0 0 18,0 0 0,0 0-10,0 0 10,0 0-30,0 0 8,0 0 12,0 0 6,0 0-14,0 0 0,0 0 7,0 0-4,0 0-7,0 0 38,0 0-20,0 0-3,0 0 11,0 0 0,0 0 0,0 0-26,0 0 8,0 0 21,0 0 12,0 0 12,0 0-35,0 0-7,0 0 38,0 0-23,17-7-30,-7 5-15,8-8-85,12-1-156,15-7-299,10-3-420,20-7 48,4-3 112,13-5 52,28-15 60,10-6 70,6-3 64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15.48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222 4 204,'-7'0'525,"-4"-1"-22,11 1-19,-19 0-15,12 0-18,-4 0-34,11 0-41,-15-1-34,6 1-7,9 0-33,-17 0-27,10 0-22,7 0-33,-14 0-11,14 0-38,-13 0 0,13 0-18,-11 0-12,11 0 27,-7-2-53,7 2 1,0 0-5,-11 0-29,11 0-4,0 0-18,0 0 7,-12 0 0,12 0-11,0 0 22,0 0-44,0 0 10,-10 0 31,10 0-31,0 0-6,0 0-12,0 0 15,0 0-23,0 0-7,0 0-25,0 0-35,-10 0-70,10 0-60,0 0-70,0 0-116,0 0-134,0 0-123,0 0-379,-7 3 63,7-3 130,-8 1 48,8-1 79,-16-2 81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16.79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249 184 134,'-7'-5'282,"1"1"-21,-5-2-26,4 3-12,-2-3-33,2 5-26,-4-4 11,4 2-26,-3 1-4,-1-3-19,1 3-3,0 0 23,-1-1 2,2 1 54,-1 1-27,-1 0 3,4-3-7,0 2 12,7 2-4,-17-1 22,10 0-23,7 1-10,-13-4 3,6 3 19,7 1 15,-10-1-8,10 1-22,-7-2-15,7 2 4,-11-1-34,11 1-14,0 0-8,-7-1 4,7 1 10,0 0-10,-9-4 0,9 4 18,0 0 0,0 0-3,-4-2-15,4 2-4,0 0 18,0 0-22,0 0 12,0 0-8,0 0-41,0 0 15,0 0-11,0 0 10,0 0-36,0 0 22,0 0-18,0 0-20,0 0 5,24 8 18,-23-1-22,5-5 11,-2 6-15,2 0-4,-3 0-7,4 1 15,-3-1 11,0 2-11,2 3-8,-3-3-30,1-1 23,-1 2-7,0-1 10,2 1 8,-2-1-11,0-2-3,1 0-12,-1 0 0,0-3 0,0 1 0,-2 0 0,2-2 0,0 1 0,2-4 0,-5-1 0,9 3 0,-2-3 0,-7 0 0,17-4 0,-7-2 0,4 1 0,0-1 0,-1-2 0,2-1 0,1 1 0,2-5 0,2 1 0,0-2 0,1 3 0,3-6 0,0 1 0,-1 1 0,2 0 0,-1 2 0,0-3 0,-4 3 0,1 1 0,-1 0 0,0 1 0,-5 2 0,1 1 0,-5 1 0,-1 2 0,0-1 0,1-1 0,-5 5 0,1-3 0,-1 2 0,-1-2 0,1 3 0,-6 2 0,7-2 0,-4-2-49,-3 4-215,0 0-224,0 0-156,10-2-518,-10 2 94,0 0 85,8-1 71,-8 1 156,0 0 56,6-1 63</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1:18.49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10 2 3045,'-10'-2'-313</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2:14.12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6 26,'0'0'283,"0"-6"-112,0 6-74,0 0-86,0 0-149</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6:54.94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35 225 26,'0'0'290,"0"0"4,-7 0-11,7 0-4,0 0 12,-10 1-34,10-1-4,0 0-11,0 0-4,-10 0-26,10 0-11,0 0-44,0 0-12,0 0-7,0 0-1,0 0-14,-8 1 4,8-1-45,0 0 26,0 0-11,0 0 7,0 0-4,0 0 5,0 0 10,0 0-33,0 0-4,0 0-7,24 2 14,-24-2 1,15 0-4,-9 0-30,-6 0 19,20-1 11,-9 0-19,2 0-3,2 0 7,-2 1-26,4-2 37,3-2-11,1 3-8,3-1-6,3-2 6,-2 0-22,1 4-3,2-4-1,-1 2-7,4 1 8,-1 0-8,-2-1 4,6-1 3,-3 2-18,0 0 8,0 1-1,2 0-7,-2-1 18,1 1-40,-1 1 33,0 0-11,-1 0 7,1-1 4,-4 3-18,3-1 3,-2-2-7,-1 0 10,4 1-10,-3 0 4,2 0-1,-5 0 19,2-1-18,1 3-1,2-2 4,-2-1 8,2 1-12,-2 1-7,3-2 19,-8 1-23,7 0 15,-2 2 12,-4-3-5,7 1 8,-3 0-11,-1 0 19,3 3-12,-2-2 8,0-2-23,-4 1 12,2 0-12,-2 0 16,7 0-5,-3 3-7,-1-4 1,4 1 3,-4 1 11,4 0-19,-3 1 0,2-2-3,-2 1 4,2 2 18,1-2 7,-3-1-10,-4 0 25,6 1-29,-6 1 3,-3-2-11,3 0 19,0 2-19,-4 1-11,1-3 22,-1 1-18,0 2-8,-2-1 16,-5-2 2,4 0-6,-6 3 10,3-3-14,-1 0 26,-3 1 4,-2-1 10,1 0-21,1 2 25,-2-3-7,-1 1 18,-7-1 1,13 1-19,-7 0 11,-6-1-18,11 1 18,-11-1-11,10 0-8,-10 0 8,7 3-15,-7-3 19,0 0 0,11 2-19,-11-2-15,0 0 30,0 0 0,10 0-23,-10 0 23,0 0-26,0 0 19,9 1-5,-9-1-29,0 0 19,0 0 0,0 0-8,0 0 4,0 0-8,8 1-3,-8-1 7,0 0 15,0 0-3,0 0-16,0 0 8,0 0 0,0 0-8,0 0 1,0 0 14,0 0 8,0 0-27,0 0 16,0 0-4,0 0 4,0 0-4,0 0-15,0 0 0,10 0 0,-10 0 0,0 0 0,0 0 0,0 0 0,0 0 0,0 0 0,0 0 0,0 0 0,0 0 0,0 0 0,0 0 0,0 0 0,0 0 0,0 0 0,0 0 0,0 0 0,7 1 0,-7-1 0,0 0 0,0 0 0,0 0 0,11 1 0,-11-1 0,0 0 0,0 0 0,0 0 0,0 0 0,10-1 0,-10 1 0,0 0 0,0 0 0,0 0 0,0 0 0,10 0 0,-10 0 0,0 0 0,0 0 0,0 0 0,0 0-581,0 0-674,6-3 78,-6 3 128,0 0 107,0 0 85,-20-9 98,9 2 59,1 0 115</inkml:trace>
  <inkml:trace contextRef="#ctx0" brushRef="#br0" timeOffset="20215">193 116 115,'-8'1'421,"8"-1"-34,-13 1-4,9 1-55,-2 1-19,6-3-37,-14 2-15,10-1-4,4-1-22,-13 1-15,6 1-38,7-2-18,-7 3-3,7-3-16,-7 1-10,7-1-12,-7 1-22,7-1 18,0 0-26,-10 2-10,10-2-12,0 0 3,-7 1 16,7-1-34,0 0 15,0 0 4,0 0-38,-7 4 19,7-4-14,0 0-1,0 0 22,0 0-25,0 0-12,0 0 23,0 0-19,0 0 15,0 0-15,0 0 15,0 0-30,0 0 4,25-5 11,-25 5-15,13-3 8,-7 3 3,-6 0-14,15-1 3,-5-3 4,-1 3-8,2 0 1,2 0 14,-2-1 8,0-2-26,2 3-1,1 0-3,-4 0 19,4-2-34,2 1 26,-1-1-11,-2-1 4,5 1-4,-2 2 4,2-4-16,-2 2 16,2-1 15,2 0-16,-3 3-6,1-4 10,-2 3-3,2-1 11,-2-1-11,-1 2 7,5 1-4,-6-3-18,3 1 22,0 2 19,3-3-30,-3 2 19,1 1-38,2 0 8,-3-4 33,1 3-14,1 0-27,-1 2 30,0-3-22,1 2-4,-1-2 15,2 2 4,-3 1-8,-2-1 8,1-2 0,2 2-4,-2 0-12,2 0 35,1 0-20,-4 1-21,5-2 10,-3 2 20,1 0-9,-2-3 1,5 2 15,-5 1-16,2-1 8,0 1-3,1-1-16,-1 0 8,-2 1 0,2 0 4,3-3 7,-5 2-7,2 1-4,-2-1-7,2-1-5,-2 2 9,-1-1 10,5 1-11,-6 0-3,4 0-4,1 0 3,-4-1 5,1 1 6,2 0-3,-2-3-3,2 3 3,-1 0 3,0 0-10,0-1 14,0 0 1,-3 1-8,3 0 7,0-1-7,-1 1 8,-1 0-12,1 0 15,-1-1-15,1 1 12,-2 0-8,0 0-8,0 0 16,2 0-8,-2-2 4,-3 2-1,3 0-6,-1 0 3,0 0 0,1 2 7,-4-4 8,5 4-19,-5-2-7,3 0 19,1 0-8,-4 0-4,4 0 15,-4 0-22,3 1 11,1-1 7,-4 1-18,5 0 4,-5 0 7,4 2 15,-1-3-15,-3 1 14,4-1-10,-4 1-15,4 1 7,-1-1 19,-2 0-4,0 2-3,2-2-8,-3-1 7,4 2-14,-4-1 7,1 4-8,2-5 23,1 2-30,-4-1 19,0 0-15,4 3 26,-1-4-23,-3 3 19,5-2-18,-5 3 11,4-4 18,-1 1-33,-3 1 3,4 2 5,-1-4 14,1 2-7,-4 0-12,5-1 23,-2 0-15,-3 3-7,4-4 22,-1 3-15,-2-1-4,2 1-4,-3-2-7,4 1 19,-4 2-11,1-2 3,0-1 0,1 1-11,0 2 19,-3-3 0,2-1 11,2 3-19,-3-1 11,-3 1 8,4-3-22,-1 1 18,-3 0-15,4 0 4,-2 0 15,-2 4 4,0-5-19,3 1 30,-3 0-12,3 0-14,-2 0 18,-8-1-25,13 3 6,-6-2 5,3 0 3,-3 1 0,-7-2 0,13 2 4,-9 1-19,3-3 19,-7 0 0,13 1-7,-9 0-19,-4-1 29,10 1-10,-10-1 10,11 4-10,-5-4 25,-6 0-3,10 2-23,-10-2 27,8 1-27,-8-1 8,0 0 11,10 1 0,-10-1-3,6 1-5,-6-1 8,0 0-3,10 1 3,-10-1 4,8 3-16,-8-3 13,7 1-13,-7-1 5,9 0-12,-9 0 12,7 1-11,-7-1-5,11 2 1,-11-2 18,7 2-25,-1 1 10,-6-3 34,7 0-34,-7 0-10,11 1 3,-11-1 0,9 1-8,-9-1-3,7 1 15,-7-1 0,8 1 14,-8-1 1,0 0-1,7 3-3,-7-3 0,0 0 4,6 2 14,-6-2-22,0 0 8,0 0 3,0 0-7,10 0 15,-10 0-15,0 0 0,0 0 7,0 0-14,0 0-16,0 0-10,0 0-57,8 0-77,-8 0-79,0 0-302,0 0-506,0 0 64,0 0 93,0 0 89,0 0 63,0 0 86,-18-13 67</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7:48.17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17 3,'0'0'212,"0"0"-3,3 3 37,-3-3-38,0 0-22,7 1 19,-7-1-22,9 4-1,-9-4-3,11 2-8,-7-2-18,6 1 3,-4 0-18,5 2-19,-1-3-7,0 2-4,4-1 7,0 0-18,3-1 7,-4 0-11,5 1-11,-2 0-11,5-1 18,0 0 8,-1 0-41,1 0 26,3 0-53,3-1 24,-2 1-16,1 0-7,2-1 22,2 1-22,1 0 7,0-1-4,0 1-7,3-1 4,-2-1-19,2 2 19,-1 0 0,-2 0-23,3 2 27,1-4-34,-1 4 18,3-2-3,1 1-22,-3 0 18,-1 0 15,3 0-18,4 2-8,-3-1-8,-4-2 27,0 2-1,0 2-25,0-3 3,0-1 0,5 1 1,-2-1 3,0 0 48,-2 0-48,6 0 8,0-1-1,3 0-26,-2-2 23,1 2-8,-1-1 8,2 1 0,1-3 0,-1 2-8,0 1 11,1-2-10,-1 0 3,1 1-34,2 2 41,-2-2 31,-1 1-12,2 1-30,-2-3-15,0 2 34,0-1-33,-2 2 44,-1-1-8,0 1-6,-3-1-20,-4 1 4,3-3 4,-3 1-3,0 2-5,-3 0 8,3 0 0,-3-2 8,-3 2-5,-4-2 5,3-1 22,-6 3-1,-4-2 16,0 2-15,-3 0 26,0 0-4,-1 0 19,-3-1-8,1 1 19,-2-1-11,-9 1 3,15 0-7,-15 0-11,13 0-34,-13 0-26,10-1-25,-10 1-42,8 0-18,-8 0-45,0 0-82,10 1-15,-10-1-171,0 0-425,0 0 15,0 0 86,3 2 67,-3-2 71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52.07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45 135 148,'-7'-3'551,"7"3"4,-7-2-74,7 2-5,-7-1-25,7 1-46,-7-4-25,7 4-15,-6-3-34,6 3-25,0 0-27,-4-4-11,4 4-41,0 0-7,-7-2-8,7 2-33,0 0-23,0 0-3,0 0-15,0 0-8,0 0-4,0-6-33,0 6 19,10-4-19,-6 2 23,6-3-46,0 2-3,4-4 8,0 0-8,2 1-26,2-2-4,-1 4-7,3-5 7,-2 1 0,2 1-3,-2 1-4,2 1-23,-3-2-7,-3 1-41,2 3-85,-5-4-75,0 5-157,-2-2-141,-2 4-119,-7 0-424,0 0 66,0 0 105,0 0 108,0 0 74,0 0 41,0 0 93</inkml:trace>
  <inkml:trace contextRef="#ctx0" brushRef="#br0" timeOffset="323">127 89 29,'0'0'347,"0"0"-5,0 0-66,0 0-12,0 8 15,3 0-26,-3-3-7,3 6-11,-3-1-27,1 2 4,2 8-29,-3-2-19,0 2-19,0 1 22,0 4-70,3 2-112,-3-1-82,3 0-185,-2 2-415,3-3-55,-1-4 75,0 3 66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7:51.38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65 108 163,'-7'-2'574,"7"2"-49,-16-1-60,16 1-59,-11-3-19,11 3-29,-7 0-27,7 0-44,0 0-12,0 0-40,-13-1-45,13 1 3,0 0-22,0 0-18,0 0-26,-11 0-16,11 0-10,0 0 11,0 0-12,0 0 19,0 0-52,0 0-18,0 0 33,0 0-8,21 8-7,-21-8-19,10 1 27,-3 2-45,-7-3 3,13 1-10,-6 0 21,0 0-14,4-1-8,-1 0 1,0 2 6,1-1-6,2 2-12,4-2 11,-3-1-29,3 0 22,4 1-15,-1-1-8,1 0 23,3 0 8,-1-1-9,1 1-6,3-1 18,-2-2-19,2 2-7,1-1 4,2 1 18,1-1-10,-3-2-1,2 3-11,1-2-4,0-2 19,0 4 0,0-1-34,2-4 12,-2 5 18,0-4-30,3 4 1,-3-1 29,0-3-26,3 3 19,-3 1-4,3-1 11,-1-2-7,3 1-16,-2-2 1,0 4 26,0 0-11,-3 0-4,0-4 15,3 3-23,-4 2 1,1-1 18,3 0-7,-6 0-23,2-2 30,1 0-3,0 3-4,0 0-1,-1-1 1,1 0 18,0 0-14,0-2-12,-1 2 0,-2 1-11,3 0 15,-1-1-3,-2-2 6,3 0 1,-1 2-15,-2 0-8,0 1 31,2-1-5,1-1-7,-4-1 7,1 0-21,3 2 17,-4 0-10,0 0 22,-3-2-8,3 2-11,1 0-18,-4 0 48,3-1-15,-3-1-3,-1 2-12,-2 1 26,4-1 1,-1 1-23,-4 0 15,4 0-8,-3-1 8,2 1-19,-2 0 12,-1-1-8,1 1 0,-1 0-12,1 0-17,0 1 32,-2-1-6,-4 0 6,6-1-17,-5 1 28,2 1-36,-2-2 15,2 2 3,-2-1 11,-1 1-3,1-1-4,-2 0 0,0 0-4,3 1 23,-1-1-23,-1 1-3,-2 2 7,4-1-4,-3-2-15,3 1 19,-3 0-7,3-1 7,-4 0 0,5 1-7,-2-1 40,-1 3-44,1-2 18,-1-1-3,1 1-8,2-1 4,-1 1-7,-1-1 29,-1 0-7,1 2-11,2-1 7,-2-1 8,-1 0-34,1 3 22,2-2-7,-2 0-7,-1-1 10,1 0 5,2 0 18,-1 0-37,3 0 3,-2 1 1,1-1-4,-1 0 3,0 0-7,1 0 23,-1 0-12,3 0-7,-5 0 15,2 0-1,2 0 5,0 0-16,-2 0-3,-1 0 26,3 0-4,-3-1-7,1 1 0,2 0-19,-3 0-7,0 1 48,0-2-4,1 1-22,2 0-4,-6 0 0,6-1 23,-3 1-26,0 0 10,0 0 5,1 0-8,-2 0 0,1 1-15,-3-2 26,3 1 8,1 0-23,-2 0 8,-1 0 3,1-1 4,2 2-22,-2-2 22,-1 1-3,1 1 7,1 0 14,-3-1-25,3 1-4,-3-1-4,0 0-7,-1 1 26,4 0 0,-6-1 0,3 0-19,2 3 8,-2-3 18,-3 2-3,2-2-4,1 1 15,-1 0-23,1-1 0,0 0 23,0 0-19,-1 1 19,1-1-19,0 3 15,-1-2-11,1 0-37,-1 0 44,2-1-10,-2 0-5,1 2 8,-1-1-4,1-1-15,0 0 12,0 3 14,-1-3-29,0 1 3,2-1 8,-2 0 11,1 0-19,-1 0 19,-2 0-4,2 0 0,1 0-15,-3 0 15,-1 0-7,4 0 0,-1 1-8,-3 0 19,4-1 0,-1 0 0,-2 1-11,-1-1 14,3 0-33,2 1 23,-2 2 18,1-3 11,-1 0-11,1 2-18,-1-1 6,-2-1-2,6 0-5,-4 1-11,1-1-11,0 0 15,0 0 15,-1 0 4,2 0-15,-2 0 3,1 0 4,-1 0-29,2 0 59,-3 0-45,-2 0 4,2 0 0,-2 0 7,-1 0 1,2 0-4,-1 0 3,-10 0 0,18 0 5,-12 0-5,1 1 12,-7-1-19,17 0-4,-17 0 26,10 0 1,-6 3-5,-4-3-7,0 0 1,13 0 10,-13 0 8,8 1-38,-8-1 19,0 0-3,9 0 14,-9 0-7,0 0 7,0 0-22,0 0 15,10 0-11,-10 0-4,0 0 30,0 0-26,0 0-1,8 1 20,-8-1-20,0 0 9,0 0-16,0 0 4,6 1 7,-6-1 8,0 0-4,0 0 8,0 0-23,0 0 34,4 3-19,-4-3 0,0 0-7,0 0-11,0 0 3,0 0-7,0 0 29,0 0-21,0 0-1,6 4-33,-6-4 37,0 0 3,0 0 1,0 0 4,0 0-1,0 0-14,0 0-5,0 0 24,0 0-24,0 0 9,0 0 10,0 0 1,0 0 14,0 0-15,0 0-7,4 2 15,-4-2-18,0 0 10,0 0 8,0 0-8,0 0-10,0 0-20,0 0-7,0 0-18,0 0-12,0 0-47,0 0-50,0 0-18,0 0-30,0 0-63,0 0-97,0 0-96,0 0-466,0 0-34,0 0 56,0 0 105,-17-11 66,17 11 72,-3-5 55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12.79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0 483 63,'0'-5'469,"0"5"-30,0-7-33,0 7-41,0-6-19,0 6-29,0 0-23,3-3-41,-3 3 0,0 0-26,0 0 0,3-6 12,-3 6-42,0 0 23,0 0 3,0 0-26,0 0-14,0 0-4,0 0 18,0 0-52,4 15 11,-4-11-22,3 1 4,-3 2-19,3-4 8,-3 3-23,1 2-26,3-4 19,-4 2-15,3 1 0,0 0 19,0-2-38,-2 0-18,2 1 7,3-2 3,-5 2-10,5-4 11,-2 1 0,-4-3 11,14 4-11,-4-5 3,1-2-18,2 0 0,4 0 19,0-4-23,0-1-11,3 0 4,1-2-8,0-2 8,-1 0 3,1 0 5,3-1-27,0 0-7,-4 0-8,4-2-41,-3 1-63,0 2-52,-2-1-160,2 2-164,0 2-149,-1 1-439,-3 0 74,0 2 101,-3-2 115,0 4 67,3-3 71,-4 1 63</inkml:trace>
  <inkml:trace contextRef="#ctx0" brushRef="#br0" timeOffset="783">1501 8 11,'0'0'435,"-7"-3"-14,7 3 7,0 0-18,-6-1-19,6 1-49,0 0-22,0 0-44,-7-4-30,7 4 7,0 0-19,0 0-18,-3 12-3,-1-9 6,4 3-33,-1 3 1,1-1-27,0 0-8,0 1-14,-3 2 3,0 2 5,3-3-35,0 1-3,0 2-3,-3-3 6,3 1-32,0 0 6,0-1-10,0-2-16,0 0-3,0 0 0,3 0 15,-3-4-16,6 1 9,-1 2 36,1-5-7,1-1-18,3 1-12,1-4-14,5 0 14,2-4-11,2 3-4,4-4 12,0-1-30,0-1 14,4 1-6,2-5-16,1 2 8,-3 1 3,3-4-3,-1 3-4,1 1-15,-4-4 8,0 4 11,-3-1-23,0 2 4,-3 0 0,-5 2 1,2 1-12,-5-1 3,1 2-10,-4 2-27,0-1-25,-2 3-60,-1 1-49,-7 0-208,9 5-320,-9 2-410,1 1 97,-2-2 86,-2 5 85,0-2 142,-1 0 37,-2-2 52</inkml:trace>
  <inkml:trace contextRef="#ctx0" brushRef="#br0" timeOffset="5103">776 1146 528,'0'0'588,"0"-7"-29,0 7-49,0 0-67,-3-7-37,3 7-45,0 0-4,0-3-66,0 3-34,0 0 7,0 0-11,0 0-37,0 0-7,0 0-16,10 11-6,-10-11-24,0 10 12,3-5-26,-3 3-22,0-1 11,0-2-12,0 2-29,0 0-4,1-1-4,2-1-14,0 0 7,-3 3-11,3-5-1,-2 2-6,2-1 17,3 0 24,-6-4-42,12 1 0,0-1 8,-1-1 0,6-4-12,1 1-3,5-3-7,4-2-12,4-4-11,4 2-34,9-6-85,4 0-204,0 2-310,6 0-555,-5-1 64,2 3 163,3-4 86,-10-3 82,1 1 75,-14 2 74,-4 2 52</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10.84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1622 2199 111,'-8'-1'358,"8"1"3,0 0-26,-10-2-15,10 2-26,0 0-22,-7-1-23,7 1-7,0 0-14,0 0-1,-10-2-26,10 2 0,0 0-23,-7-3-10,7 3-4,0 0-49,0 0 23,-10-1 7,10 1-37,0 0-7,-7-1 14,7 1-11,0 0-3,-10-2-4,10 2 11,0 0-26,-7-4 18,7 4-11,0 0 19,-13-1-29,13 1 25,0 0 0,-11 0-26,11 0 4,-10 0-18,10 0 3,-10 0 7,10 0-18,-14 0 7,14 0 12,-10 1-31,10-1 8,-11 3 8,11-3-15,-13 0-16,13 0-2,-10 1 13,10-1-17,-11 0-1,11 0 15,-10 2 1,10-2 3,-7 1-12,7-1 16,0 0 0,-11 0 18,11 0-33,0 0-19,0 0 22,-7 0-3,7 0 7,0 0 1,0 0-16,-9 1-3,9-1 3,0 0-11,0 0-7,0 0 18,0 0-7,0 0 4,0 0-19,0 0-8,0 0 1,0 0-12,-10 0 12,10 0-19,0 0 18,0 0-3,0 0-4,0 0 0,0 0 8,0 0 11,0 0 11,0 0-4,16 9-26,-16-9 41,7 4-8,-4-2-21,-3-2 3,14 2 15,-10 1-4,5-2 0,-5 2 8,4-3 3,-2 4-30,4-3 1,-3 0 11,4 0-8,-1-1 11,1 0 5,2 0-9,0 0-6,1 2 3,3-4-8,0 2 12,1-1 3,2 0 27,1 0-27,-1-2-7,0 2 15,1 0-7,3-1 3,-4-2 7,4 3 12,0 0-26,0 0 0,-4 0-4,5-3 15,-1 3-19,-3-1 0,2 2 8,1-2 3,0 1-7,0-2-11,-3 2 30,2 1-30,1 0 7,-3-3-7,3 2 0,-4-2 14,4 2 1,-3 0 15,-1 1-23,1 0 4,3 0 11,-7-1-4,6 1 1,-2 1-16,-4-1 5,4 0-5,0 0 5,-1 0-12,0 0 22,-2 0 1,2 1 3,1-1 26,-1 1-30,-3-1 19,4 3-37,0-3 34,2 1-23,-2-1-8,0 0 1,3 0-4,-1-1 3,1 1 16,3 0 10,-2 0-10,2-3 10,1 3 1,2-2-34,-2 2 8,3 0 14,-5-2 4,5 1 0,-1-2-11,-5 2-11,5-1 22,-2 1-11,2 0-7,-2-3 3,0 3 4,2 0 15,-2-2-8,3-1 5,-4 3-12,4-1 7,-1-2-14,-2 1 14,0 3 34,2-2-45,-2-3 19,2 5-22,-2-3 25,-2-1-14,2 3 11,2 0 7,-2 0 1,-4 0-12,4-3 4,2 3 15,-5-1-1,-1 1-6,-1 0 18,1 0-19,-3 1-22,3-3 45,-4 3-12,4-1-3,-6 1-4,2 0 11,0 0-22,-6 0 11,3 0-11,-1 0 7,-1 0 1,-2 0 7,1-1-16,-1 1 13,-2 0-27,-1 0 0,0 0 0,-10 0 0,15 0 0,-6 0 0,-9 0 0,14 1 0,-14-1 0,10-1 0,-10 1 0,0 0 0,11 0 0,-11 0 0,0 0 0,10-2 0,-10 2-60,0 0-562,0-6-618,0 6 97,-10-9 123,3 2 78,0-1 123,-10-5 60,0-9 96,-7 0 49</inkml:trace>
  <inkml:trace contextRef="#ctx0" brushRef="#br0" timeOffset="18475">95 482 547,'-3'-7'674,"0"2"-15,0-2-52,2 1-27,-2 3-43,0-3-61,0 2-14,3-2-49,0 6-18,-5-8-71,5 8-23,-3-6-29,3 6-23,-3-5-29,3 5-23,0 0 1,0 0-12,0 0-33,0 0-1,0 0-36,6 25-1,-6-14-33,4 3 4,-4 2-19,1 3 0,-2-2-52,-3 3-27,4 4-47,-6 0-45,5 1-45,-5 0-97,0 0-104,2-1-78,-2-5-64,1 4-144,-1-1-411,2-8 64,-2 2 116,5-2 85,-2-4 75,0-2 66,3-1 31</inkml:trace>
  <inkml:trace contextRef="#ctx0" brushRef="#br0" timeOffset="18795">0 303 510,'0'-14'580,"3"4"-55,0 0-22,-2-2-49,6 3-29,-1-1-42,-2 0-37,3-2-7,2 1-52,2 2-15,-1 0-34,5 0-18,-2 0-38,4 3-7,-3-1-15,6 6-3,-3-4-38,1 4 0,-2 1-30,5 4 4,0-2-15,-2 3 8,-1 0-23,0 3-22,2 1-3,-3 0-9,-4 5 12,2-4-15,-5 4 4,-1-2-41,-1 3-8,-2 0-22,-5 1 15,2-4 8,-6 3-5,-1 1 1,-2-1-26,-5 0 33,1-1-11,-4 1 15,0 0 25,-3-4-21,0 3 22,0-3-26,-3-1 11,2 2 11,-2-4-4,3 0 4,-1-4-11,-1 2 12,4 0-20,-1-2-10,2 1-46,4-3-114,-1 3-210,1-2-88,6-1-12,-5 3-93,4-2-357,5-3 93,4 7 96,-4-7 68,11 2 30</inkml:trace>
  <inkml:trace contextRef="#ctx0" brushRef="#br0" timeOffset="19269">1837 345 305,'-3'-10'610,"2"-1"-40,-3 1-38,-2 0-25,2-3-53,-2 3-18,2 0-64,-6 2-11,3-1-26,0-1-37,-3 1 22,-1 2-74,2 0-26,-6 1-34,5 4 7,-3-1-32,-4 0-20,3 6 12,-3 0-34,0 3-11,-3 3-11,-1 1-1,4 1-6,-4 6-5,0 4 1,2-2-30,-2 5 0,6 0-15,-1 1 3,2 0-3,7-4 0,0 2 15,-2-1-26,8-4-4,-2-1 0,3 1-7,3-2 22,1 0-41,2-2 29,1-3-3,4-1-7,2-1 15,5-3-12,-2-1-7,5-3 11,0-2 15,2-2-26,-2-2 18,6 0-14,-2-2-8,-2-1 0,-2-2 4,0-1 7,-2-3-7,-1 2-11,-4-3 18,-1 1-29,-3-6-15,-2 4 10,-5-1-3,1-3-14,-4 1-5,-1 0 23,-2 0-19,-4 1-7,0-5 7,3 5 26,-5 1-22,2 2-3,-1-1 17,-1 0-14,2 4 8,-1-2-8,-2 5 22,1 0-22,2 0-4,-1 5 26,2-2-14,-1 4-16,0-1 34,7 2 8,-14 7-23,8-4 0,2 4 22,1 1-29,3 2 15,-3 0 3,6 4 15,0 2-41,1 1 27,2-1 17,1 4-21,1 1 0,4-1 10,-2 3 5,1-1-8,-1-1 15,0 3-12,1-1 5,2-2-12,-5 1 19,2-2 4,-3 3-19,2-2 3,-4-3-6,-2-1-12,1 0 0,-4-1 7,3-3 8,-3 1-15,-3 0-11,2-3 34,-5 3-60,2-3-12,0-2-10,-2 0-27,2-1-62,-2 0-113,2-1-163,-3 1-127,4-5-115,-1 3-295,4-6 42,0 0 92,0 0 94,0 0 104,0 0 52</inkml:trace>
  <inkml:trace contextRef="#ctx0" brushRef="#br0" timeOffset="19987">3153 128 580,'0'-7'711,"0"1"-52,-3 3-67,3 3-48,0-9-64,0 2-59,0 7-26,-3-5-38,3 5 4,0 0-52,0 0-22,0 0-34,-4 14-3,1-3-27,3 3-26,-4 2-3,1 3-30,2 5 0,-2 2-34,0 0-26,0 7-33,-1 0-67,-2 1-30,2 0-86,-3-2-112,0 2-118,1-4-71,-1 2-157,4-7-59,-2-1-324,-1-5 37,2-1 85,1-2 83,3-6 52,-3-1 74</inkml:trace>
  <inkml:trace contextRef="#ctx0" brushRef="#br0" timeOffset="20248">3205 138 137,'6'-17'529,"-2"6"-8,2-1-29,-2 2-20,3 1-51,-3-1 0,5 1-49,-5-1-18,3 1-34,3 3-37,-3 0-30,3-2-22,1 2-4,-1 1-44,3 0 3,-2 4-26,2 0-45,2-2 12,-3 3-19,-1 4-4,3-2-11,-4 4-22,1-2-15,-1 4 3,-1 0-29,-2 4-7,-2-1-23,-5-1-34,3 4 4,-6-3 0,-2 4-11,-2 1 12,-3 0-5,0 0 1,-7 0 10,0-3-10,3 3 29,-6-1-7,6-4 15,-3 3-12,0-4-10,3-2 33,1 0-15,-1-1 11,4 1 15,0-2 0,2-2-4,1 2 0,1-3-7,2 2-30,-2-3-7,3 0 41,-2 4-16,5-6 24,-3 8 6,3-8-22,7 9-3,-6-1-1,5-1 1,1 1 6,0 1-2,7 0 6,-4 0 5,0 5-16,4-3 8,-1 3 0,4-2 7,-3 3-22,0 2 4,2 0 0,-4-1-16,1 2 35,1 3-12,-1 0-4,0 2 8,-2-3-18,-4 4 3,0-1-12,3 2 20,-6 0-12,-1 0-85,-3 2-30,0-1-135,3 2-263,-6-2-466,3-6 37,0 2 86,-3-3 52,3-3 120,0-2 66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50.37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40 78 521,'0'0'521,"1"-3"-33,-1 3-49,3-5-33,-3 5 7,0 0-41,3-6-51,-3 6-38,0 0-19,0 0-15,0 0-21,0 0-5,0 0-33,11 12-4,-8-8 4,-2 3-11,2 2-23,-3 4-15,3-4 1,-3 4-15,0 2-27,0 0-7,0 2 19,0 2-23,0 1-22,-3-1-7,3 1-8,-3 1-45,-1 2-22,1-5-29,0 1-34,-2 0-109,-1 1-99,2-3-72,1 0-96,-4-2-90,1 1-364,2-4 67,0 3 59,-2-6 52,2 0 86,1-2 59</inkml:trace>
  <inkml:trace contextRef="#ctx0" brushRef="#br0" timeOffset="296">13 193 264,'0'-9'499,"3"-4"-19,-2 3-22,3 1-15,-1-1-26,0-1-33,1 0-34,-1 1-34,4 0-3,3-3-53,1 3-6,2 0-12,1-2-30,3 2-4,3 0-36,1 2-5,-4-1-14,3 4-23,-3 2 4,1-2-11,2 2-11,-6 3-8,3-1-4,-3 1-33,3 1-26,-4 2 15,5 2-19,-8-2-10,4 5 10,-4-2-22,0 2 7,0 0-11,-6 1-15,3 0 8,-4 1-8,-3 0-10,0 1 10,-3-1 4,-1 1 26,-3 3-19,-6-3-14,-1 3-12,-3-2 23,-4 1-26,1-3 7,-4 0 0,3 2-11,-2-4-8,-2 0 23,1-3-37,0 1-27,3 0-22,2-3-63,1 2-85,2-3-124,1 1-33,2 1-52,2-3-511,5 0 117,-1 0 36,7-1 90,0 0 74,0 0 86</inkml:trace>
  <inkml:trace contextRef="#ctx0" brushRef="#br0" timeOffset="745">581 281 294,'-13'3'584,"5"-3"-14,8 0-8,-9 0-48,9 0-19,0 0-22,-10 0-56,10 0-37,0 0-38,0 0 12,0 0-45,0 0-19,0 0-25,0 0-31,23 2-7,-9-1-11,-1-1-15,4 0-41,0 2-7,4-2 3,3 3-44,-3-2 15,2-1-8,1 2-11,0-1-11,0 0-8,1 2-3,-2-2-8,1-1-15,0 1-7,0-1-11,-4 0-30,1 0-15,-3 0 0,-2 0 0,1 1 0,-6-1 0,-1 0 0,1-1 0,-2 1-68,-2-2-80,-4-2-68,-3 4-26,5-7-41,-5 7 3,0-8 24,0 8-5,-8-11 34,1 4 22,1 3 34,-1-3-1,0-2 35,3 3 44,-2-1 29,2 3 31,-2-4 29,5 2 26,0 3 27,-4-4 3,5 1 22,0 6-10,0-9 25,0 9-22,3-7 26,0 4 19,1 1-34,-4 2-3,10-5-12,-3 3 22,3 2 5,-10 0-23,14 2-4,-3-1 12,-1 4-20,0-3 9,2 4 25,-4-2-22,2 3-30,-3 0 12,4 1-12,-3 0-4,-3 1 8,1 2-22,-5 2 15,3-2-8,-8 3 15,0-1-4,-2 3-7,-4 0-12,-5 0 12,-1 0-19,-2-1 15,-1 2 11,-2-2 1,0-3-83,4 1-15,-3-2-100,2 0-115,5 1-105,0-5-134,2-1-510,4 0 53,4 1 66,2-6 93,1-1 56,0 0 83,0 0 114</inkml:trace>
  <inkml:trace contextRef="#ctx0" brushRef="#br0" timeOffset="1381">1826 135 167,'7'-8'458,"3"2"4,-6 2-34,3-3 30,-1-1-37,-2 2-8,2-1-11,2 3-52,-5-4 0,3-1-52,-2 3-4,-4 0-15,3 1-56,-3-1 1,0-2-49,0 5-19,-3-4 15,0 0-29,1 1-8,-6 2-22,-3 0-4,1 1-4,-3 2-15,-1 1-3,0 0-8,-3 1-26,0 2 15,-4 1-22,1 4 11,0 0-4,-1 1 4,0 3-30,-6 2 7,10 1 12,-7 1-12,6 1-10,2-4 3,1 3-7,2 2-19,-1 1 0,7-2 37,1 0-15,-1-1 23,4 1-23,3-3-14,0 1-12,3 0 15,1 0-15,2-2 38,1 0-31,3-1 27,1 1-7,-1-4-5,4 0-10,2-2-5,-1 1-21,1-2-8,2-4 3,-2 2 8,-2-1-11,0-2 19,3-1 11,0-1-34,-3-3 22,-1 0-21,1-3-1,0-1-18,-3-1 7,0 0-4,-6-5-15,2 3 19,0-2-7,-7 2 14,3-3 16,-6 2-16,0-4-3,-1 1 4,0 1 10,-2 2-7,2-1 19,-5 2 11,5 1-7,-4 2 3,-1 0-3,2-1 14,-4 4-18,4 2 11,-2-1 0,-1 3 15,2-1-15,8 2 30,-20 6-45,12-4 4,-1 5 11,2 0 3,2 2-3,-4 0 4,6 1 7,-1 5 4,4-2-7,0 1 25,0 2-26,3 1 8,1 1 19,3-2-23,0 6 11,0-4 1,-1 0-8,5 0 7,-1 3-15,-3-3 23,4 0-30,-2-2 8,-2 3 21,0-4-29,3 0 0,-3 2 8,-3-2-8,2-1-8,-2 1 8,-1 0 8,1-1-8,-4-2-11,0 1 40,0-3-40,-4 1-11,1-1 18,-4 2-29,3-3-5,-5 0-17,1 1-57,-2-1-134,0-1-74,3-1-138,-3 1-74,0-1-336,3-1-70,-4-2 104,5 1 78,2-4 86,4-1 52</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52.70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184 70 271,'-6'-4'637,"-1"-2"-38,0 2-10,0-1-61,3 3-10,-2-5-34,0 5-30,-2-3-56,5 1-7,-4-1-52,4 3 4,-1-2-8,-2 0-71,6 4-26,-8-5-33,8 5-4,-6-4-22,6 4-26,-4-4-19,4 4-15,0 0 0,-3-3-41,3 3 34,0 0-19,0 0-4,0 0 1,0 0 10,0 0-14,24 1-41,-11 0-45,1-1 0,0 1 0,7 2 0,2-2 0,-2-1 0,2 0 0,-1 2 0,5-2 0,-4 0 0,4 1 0,-2-1 0,-1 0 0,0 0 0,-1 0 0,-2 0 0,0-1 0,-4 1 0,0 0 0,0 0 0,-6 0-157,2-2-360,-2 4-60,-2-1-596,-2 0 108,-1 2 67,-6-3 105,0 0 81,0 0 75,0 0 81,0 0 72</inkml:trace>
  <inkml:trace contextRef="#ctx0" brushRef="#br0" timeOffset="406">76 367 182,'0'0'536,"0"0"-15,0 0-29,0 0-34,0 0 18,0 0-74,0 0-22,0 0-22,-8-7-57,8 7-36,0 0-12,0 0-15,14-9-18,-7 7-30,0 2-1,6-5-47,-2 2 7,2 2-26,4-3 0,1 2-8,2 0-33,1 1-34,0-3-25,2 2-76,1 1-43,0 1-90,0-1-101,-4-2-59,4 2-38,0 1-40,-3-2 3,-1 2-447,-3 0 49,-3 0 64,0 0 47,-4 2 101</inkml:trace>
  <inkml:trace contextRef="#ctx0" brushRef="#br0" timeOffset="689">21 524 134,'-2'1'402,"2"-1"-26,-12 6-4,11-5-15,1-1-3,-6 8 4,6-8-5,0 5 27,0-5-30,6 7-48,-2-2 10,6-2-36,0 2-27,1-4-14,3 3-15,6 0-23,-3-1-11,7 1 8,1-3-45,-2 2-12,7 1-18,-2-3-44,2 0-42,-2 0-55,-1 1-138,1-1-205,-4 2-208,0-2-399,-4-1 56,1 1 71,-8-1 93,2-1 100,-2-3 49</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54.27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78 129 212,'0'0'216,"0"0"-12,0 0 20,0 0-27,0 0-3,-7-1 11,7 1 22,0 0 3,0 0 20,0 0 3,0 0 26,0 0 1,0 0 6,0 0-3,0 0 0,0 0-37,0 0 0,0 0-8,0 0-15,-5-2 1,5 2-19,0 0 3,0 0-33,0 0 22,0 0-59,0 0 4,0 0-5,0 0-18,-8-4-7,8 4-19,0 0-18,0 0-23,0 0 33,0 0-10,0 0-4,-8-1-15,8 1 7,0 0-15,-10-2 8,10 2-11,0 0 29,-10 0-25,10 0 10,0 0-3,-9 0 22,9 0-7,0 0-19,0 0-15,-10 2 12,10-2-5,0 0 12,0 0 8,0 0-20,0 0-7,-11 1-7,11-1 19,0 0 10,0 0-25,0 0 22,23 4-15,-12-3-41,2-1 0,1 0 0,3 1 0,0-1 0,3 0 0,1 0 0,0 0 0,0 0 0,0 1 0,-2-1 0,2 0 0,-1 0 0,0 0 0,-6 0 0,4-1 0,-5 1 0,1 0 0,-1 0 0,1 0 0,-7 0 0,3 0 0,-10 0 0,14-1 0,-7 2 0,-7-1 0,13 0 0,-13 0 0,11 1 0,-8 1 0,-3-2 0,7 5 0,-7-2 0,3 2 0,-3 2 0,0-1 0,0 1 0,0 1 0,-3 2 0,3 1 0,-3-1 0,-1 4 0,1-3 0,0 3 0,1-2 0,-4 3 0,3-2 0,1 1 0,-3 2-209,2-2-122,0-2-120,2 2-25,-5-2-187,6 2-469,0-5 108,0-2 97,0 2 89,3-1 101,1-5 48,-1 2 109</inkml:trace>
  <inkml:trace contextRef="#ctx0" brushRef="#br0" timeOffset="667">694 96 484,'3'-3'625,"-3"3"-37,3-7-74,-2 2-30,-1 5-41,0 0-52,0-8-33,0 8-38,0 0-4,0 0-37,0 0-29,0 0-16,0 0-40,0 0-12,0 24-10,-1-14-23,-2 2-8,0 1-29,-1 3 18,3 4-26,-2 0-7,-3 4-7,2 2-20,-2 0-29,2 4-15,-3-2-26,4-3-18,-1 0-38,-2 0-41,5-3-85,-2-2-124,3 1-88,0-4-75,-3-2-45,3-3-417,0 2 60,3-4 55,-3-2 98,0 0 55,0-5 67</inkml:trace>
  <inkml:trace contextRef="#ctx0" brushRef="#br0" timeOffset="967">741 69 588,'4'-8'584,"-1"0"-33,0 2-41,3-1-37,-4 3-11,4-3-56,1 1-30,-1 1-4,2-1-55,2 4-31,3-4-36,1 5-23,0 0-30,5 1-11,-1 1-11,3 0-18,0 6-27,3-3 15,-1 4-29,1 4-20,-3-3-17,-4 1-9,0 0-21,-3 3-27,-2-3 0,-7 4 1,2-2-27,-7 1 23,0-3-19,-1 1-23,-8 2 16,2-4-1,-7 1-6,1 0 21,-5 2 4,-2-2-33,1-2-8,-3 0 4,5-3-52,-7 1-15,3 0-15,0-2-60,5 1-137,-2-2-90,5 1-63,-1-3-197,4 0-291,3 0 68,0 0 81,7-1 104,-10 0 57</inkml:trace>
  <inkml:trace contextRef="#ctx0" brushRef="#br0" timeOffset="1372">1484 44 584,'0'-6'644,"0"6"-59,0-9-27,0 6-40,3-2-27,-3 5-52,4-8-33,-1 6-52,0-2-30,1 0-30,-4 4 0,14-1-37,-6 1-22,-8 0-34,15 1-23,-7 6 5,4-5-38,-3 5-15,0 2-7,1 1 11,0 3-33,-2-1-12,2 3-14,-1 1 10,-2 3 5,1 4-20,-2-3 1,-2 2-8,2 2-22,-2 0 11,-1-3 19,4 3-22,-6-1-27,2-3 19,0 1-26,0-3-4,-2-2 15,2 1 0,0-5-4,-3 1-14,3-2 25,-1-1-18,-1 0 15,0-4-22,-1 0-8,4 1 0,-1-5 0,-3-2 0,7 1 0,-7-1 0,0 0 0,17-11 0,-10 5 0,0-3 0,3-1 0,0-1 0,0-3 0,2-3 0,0-1 0,-1-2 0,1 0 0,3-4 0,-2 2 0,1 2 0,0-3 0,-3 3 0,2 3 0,-3-3 0,4 2 0,-4 1 0,1 1 0,-1 4 0,-2-1 0,0 1 0,-3 4 0,1-1 0,1 0-153,-4 2-89,2 2-49,-3 1-126,1 0-70,-3 4-68,8-2-115,-2 2-380,-6 0 67,0 0 104,10 6 123,-10-6 79,11 2 51</inkml:trace>
  <inkml:trace contextRef="#ctx0" brushRef="#br0" timeOffset="1907">2690 201 282,'8'-9'548,"2"-1"25,-3 4-48,-1-2-19,-2 1-25,0-2-27,-1 1-33,0 0-12,-2-1-48,-1 1-11,0 0-63,0-1-8,-1 0-37,-2 1 8,-4-4-23,3 4-22,-3 0-19,-2 2-4,2-2-18,-4 2-22,1 0 10,-7 2-40,4-1-4,-5 2-11,3 3-1,-7 0-14,1 2 15,1 4-52,-4-2 44,0 4-29,1 4 11,-2 0-23,-2 3 12,6 1-60,0 2 0,5-2 0,1 2 0,2-1 0,2 2 0,5-3 0,2 0 0,1 2 0,6-4 0,0 2 0,1 0 0,7-1 0,2 2 0,4-6 0,0 3 0,4-5 0,0 0-12,2-1-32,1-2-1,3-4 4,-3 0-4,1-2-25,4-2 36,-3 0-44,0-3-23,1-1 1,-5-2-42,1-2-44,-6 0-30,1-5-48,-5 0-49,1-1-3,-4-2 33,-3 2 30,0 0 40,-3 1 46,-1-1 36,-3 0 38,0 0 41,0 3 23,0 1 2,-3 3-21,2-4 29,-2 5 16,-4 1-12,3 2 22,-5 1 8,2 3-19,7 1 42,-18 1-12,9 3-11,-2 0 11,1 1-8,3 2 8,-3 2 19,3 0-4,3-1 30,-2 2-8,2 5-11,1-5 26,0 5-3,3-2-4,0 2-1,0-1-3,0 1-18,0 1-5,3-1 20,0 4-16,0-2-3,1 1-12,-1-1 16,1 6-5,3-5-21,-4 1 6,1 4-6,-1-6 10,0 2 16,-1-2-31,-1 1-7,-1 1 4,1-3 0,-1-2-11,-1-1 11,1 3 0,-3-5-11,0 0 10,0 1 20,3-3-12,-2 0 19,-3 0-4,1-2 19,1 1 15,-1-2-30,1-4 15,0 5-8,-1-5-40,4-2-42,-6 3-111,6-3-313,-11 1-555,11-1-7,0 0 89,-10-4 105,7-1 100,-1 0 44,1-1 72</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0:58.61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38 42 107,'-4'-2'269,"4"2"6,0 0 8,0 0-19,-6-3 12,6 3-27,0 0 1,-3-7-1,3 7-22,0 0 34,-5-5 14,5 5-14,0 0 11,0-4 7,0 4-33,0 0 0,-3-5-8,3 5-4,0 0-21,0 0-27,-3-5-19,3 5-3,0 0 7,0 0-10,0 0-20,-3-6-11,3 6 1,0 0-16,0 0-7,0 0-11,0 0 22,-1-5-33,1 5-23,0 0-7,0 0-23,0 0 38,0 0-11,0 0-27,0 0 19,0 0-15,0 0-7,0 0 0,0 0-4,0 0 8,0 0-12,0 0-7,-6 13 7,6-13 8,0 9-15,-3-2-23,3-3 31,0 4-20,0 1 20,0-1-23,0 5 0,0-4 30,0 1-4,0 1-15,0 1-11,0 0 11,3 1-11,-3 0 4,3-1 18,-3 1-15,3 1 16,-2 1-23,2 0 4,0-2 10,0 4-17,2-2-1,1 1-7,-2 0 7,2 0 12,-2 1-8,2-1 3,5 1-6,-4 2 10,3-1-14,1-1 10,2 2 1,1 0 7,-1-2-3,1-1-5,3 1 5,0-1-23,0-1 7,4 3 8,-4-5 0,7 3 12,0-1-20,0 2 12,0-2-4,3 0 26,0-3-4,3 3-18,1-4 3,0 3 12,0-3-26,0 3 7,7 0-12,-4-3 1,10 5 11,4 0 11,-10-5 8,-1 1-19,11 1 0,0 2 4,3-3 0,-5 2-12,4 0 23,-8-4 11,8 1-19,2 2 12,0-4-26,-5-1 10,5 0 12,-4-1 0,9-2 15,-9 1-23,-3-1 5,-1-2-5,15 0 0,-8 1 1,11-1 11,-12-2 10,-5-1-21,1 0 14,0-3-3,-1 3-16,13-6 20,-6 4-1,-9-5 0,-1 1 12,13 0 18,-11-1-15,-6-2-26,-1 1-7,1 1 19,-4-1-9,-3-1 13,-3 1-27,-1 1 0,0-1 0,-3-1 0,0 1 0,0 1 0,-3-1 0,-1 2 0,1-1 0,-5-1 0,2 1 0,-4-1 0,-1 1 0,0 0 0,2 1 0,-3 1 0,-1-4 0,-1 3 0,0-1 0,-2 2 0,2-2 0,-3 0 0,-1 1 0,5 1 0,-4-2 0,-1 0 0,-2 1 0,5 2 0,-4-2 0,-2 2 0,1-1 0,2 3 0,-3-4 0,-3 6 0,7-7 0,-3 4 0,-1 1 0,-3 2 0,4-6 0,-4 6 0,6-5 0,-6 5 0,0 0 0,4-4 0,-4 4 0,3-4 0,-3 4 0,0 0 0,0 0 0,4-4 0,-4 4 0,0 0 0,3-5 0,-3 5 0,0 0 0,0 0 0,0 0 0,0 0 0,0 0 0,4-3 0,-4 3 0,0 0 0,0 0 0,0 0-79,0 0-204,0 0-100,0 0-71,4-4-45,-4 4-112,0 0-435,3-4 48,-3 4 105,0-6 81,0 6 75,3-5 93,0-1 44</inkml:trace>
  <inkml:trace contextRef="#ctx0" brushRef="#br0" timeOffset="1032">2873 440 174,'-3'-7'414,"3"7"-8,-4-3-12,4 3-29,0 0-22,-3-5-23,3 5-67,0 0-33,0 0 11,0 0-8,0 0-26,0 0-25,13-3-1,-13 3-15,14 7 1,-7-5-20,3 0-29,4 3 11,-1-2-11,1 3-18,0-3 3,3 2-11,0 1-30,0-2-4,-3 3 8,3-4 0,1 2-11,-8 1-16,3-4 9,-2 5-27,-1-5-4,0 5-7,-3-5 8,0 3-31,-4-1 20,0 2 6,-3-2 5,0-4-1,-9 13 8,1-5-33,-5 1-49,0-1-79,-5 5-107,3 1-101,-8 1-33,-1 2-480,-10 8 33,7 0 56,3-6 93,-1 3 78</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1:37.158"/>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0 137 387,'0'0'499,"0"0"-27,0 0-84,0 0-12,0 0 7,0 0-48,0 0-37,0 0-34,0 0-25,0 0-31,0 0-36,0 0-20,0 0 1,0 0-15,0 0-1,0 0-3,0 0 0,0 0-26,0 0-7,0 0 11,0 0 3,0 0-26,0 0 12,0 0-23,0 0-3,0 0 18,0 0-8,0 0-7,0 0 8,0 0-4,3-14-26,4 11 3,-1-1-6,1 1-5,4-4 8,-4 4-4,6-4-11,-2 1-15,2-1-4,1-1 23,-1 2-8,-2 0-7,3-3 3,-1 1 1,1 1-19,-4 2 22,-3 0-29,4-1 25,-2 2-7,-2-1-11,0 3 4,0-4-19,-3 5-34,-4 1-33,9-5 30,-9 5-86,0 0-123,0 0-227,0 0-588,0 0 52,4 12 75,-4-12 126,0 0 78,0 0 49,0 0 152</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1:43.62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212 470 67,'0'-6'659,"0"-1"-75,0 1-44,0 6-56,0-6-22,0 0-31,0 6-40,-1-7-29,1 7-27,0 0-26,0-7-52,0 7-27,1-4-10,-1 4-30,0 0-26,0 0-19,0 0-15,0 0 1,0 0-12,-1 24 19,-2-14-31,3 1-28,0 4 3,0 3 0,0 3-34,-3-2 15,3 6 0,0 1-10,0 1-16,-3 3-11,3-3 15,0 0-11,0 2-8,-3-3-33,3-1-19,0-5-37,0 1-78,0-2-82,0-2-86,3 0-164,0-3 27,-3-2-522,3 1 19,-3-6 93,4-3 86,-4 2 85,0-6 67</inkml:trace>
  <inkml:trace contextRef="#ctx0" brushRef="#br0" timeOffset="304">243 441 599,'0'-12'603,"0"-1"-18,0 3-57,0 1-40,0 1-37,3 0-23,0-1-26,0 3-37,0-1-49,2-1-29,1 3-34,-2-1-37,3 1-4,2 1-26,-1 3-3,2-3-16,-3 4-36,4 3-5,-1-1-14,3 1-19,-2 2-7,2 2-27,-2 2 8,-1 0-22,-1 1 7,-5-2 0,4 6-11,-2-4 11,-6 1-11,4 3-15,-5-4 11,-2 3-10,0-3 6,-5 2-29,1 1 7,-3-1 8,-3 0 3,2-3-7,-2 1 0,-1 0-4,1-2-4,-2-1-18,2 1 4,-1-2-49,7-2-7,-3 2-60,0-3-171,3 2-235,1-3-529,6-2 35,-4 5 88,4-5 90,0 0 63,0 0 101,0 0 70</inkml:trace>
  <inkml:trace contextRef="#ctx0" brushRef="#br0" timeOffset="664">639 624 536,'0'0'625,"0"0"-44,0 0-45,0 0-44,0 0-31,14-3-18,-14 3-37,10-1-52,-3-2-15,7 3-4,-1-1-52,5 0-8,2 0-29,7-3-19,4 1-33,-1 2-4,1 0-8,0 0-15,3-2-18,-3 2-11,11-2-8,-8 3-22,3-1 8,-3 0-19,0-2-12,0 1-21,-3 1 3,-3 1-4,-1-1 4,-6-2-30,0 3 15,-5-1-22,-1-1-4,-2 2 0,0-1-30,-5 1-14,1-1-23,-9 1 19,7-5-8,-7 5-7,0 0 10,-7-9-17,1 7 7,-1-3 7,-3 1 34,0-2-19,0 2-4,-1-2 0,1-1 8,0 1 15,-1 2-11,1-3 33,0 1-19,3 1-7,0-2 0,0 1 34,1 3-23,-2-4 4,5 5 18,-1-3-22,1 2 0,0-2 1,3 5-5,-3-3-11,3 3 34,0 0 0,0 0-19,6-8 8,-6 8-8,10 0 26,-10 0-41,14 2 27,-7 4-23,0-3-11,3 3 7,0 2 0,-3 1 8,0 1-4,3 4 0,-6-3 22,2 4-26,-2 0 4,-1 1 4,-3-1 7,0 4-3,-3-2 3,-1 1-11,1-1 7,-4 1-7,-3 3-7,0-3 11,0-1-8,-1 0-15,4-3-7,-3-3-18,3 3-53,-3-4-63,3-1-105,1 0-226,2-2-94,1 1-122,3-5-350,0 3 92,0-6 79,0 0 104,10 1 79,-10-1 14,17-8 101</inkml:trace>
  <inkml:trace contextRef="#ctx0" brushRef="#br0" timeOffset="1234">1898 445 48,'3'-13'551,"-2"5"-45,2-1 1,-3 0-20,-3 2-44,3-2-3,-4 0-31,-3 0-29,3 1-37,-2 0 3,-4-1-30,2 2-48,-2 1 12,0-2-27,-1 2-34,-2 0-17,-1 1-9,1 2-18,0 1-30,1-2 1,-4 3-24,2 1 1,0 2-7,-3 3 14,1 3-37,-2 0-11,1 5 0,0 2-4,-1 1-18,2 6-12,2-4 27,4 2-20,0 1 1,2 3 0,2-4 0,5 2-4,-2-4-45,6 0 34,-2-2 0,5 0 4,2 0-4,2 0 34,4-3-75,-1-1 0,0-3 0,5-1 0,0-3 0,-2 0 0,5-4 0,-1 0 0,0-2 0,1-1 0,-4-2 0,1-1 0,-2-3 0,1 1 0,-6-2 0,3-2 0,-4-3 0,-1-2 0,-4 0 0,2-1 0,-7 1 0,3-1 0,-6-1 0,3 3 0,-4-1 0,-2 1 0,1 2 0,-2-2 0,-2 5 0,2-2 0,-4 2 0,5 2 0,-4 1 0,2 2 0,1-1 0,-2 3 0,2-1 0,-1 4 0,8 0 0,-16 3 0,9-1 0,0 6 0,3-3 0,-2 6 0,2-1 0,1 1 0,3 3 0,0 2 0,0 1 0,3 0 0,1 1 0,2 3 0,5-1 0,-4 3 0,3-5 0,4 5 0,-1 2 0,-3 0 0,4-4 0,-4 1 0,1-3 0,-1 3 0,-3-4 0,4 2 0,-5-1 0,1-3 0,-4-1 0,3 1 0,-5-2 0,2 1 0,-3-4 0,0 3 0,-3-4 0,2 1 0,-2 1 0,-3-3 0,2-1 0,-2 0 0,-2-4 0,2 2 0,-1 0 0,3-4 0,-2-2 0,6 0 0,0 0 0,-14-6-116,11 3-990,2-5-104,2 0 131,2-3 66,-3-1 149,7 1 41,0-6 79,0 2 85</inkml:trace>
  <inkml:trace contextRef="#ctx0" brushRef="#br0" timeOffset="1964">2435 475 655,'0'0'681,"0"0"-81,-4-3-35,4 3-36,0 0-30,0 0-34,0 0-21,0-7-57,0 7-34,0 0-10,0 0-41,14-5-49,-7 4-11,0-1-15,3 1-22,1 1-23,2-1-14,4-3-31,-3 3 1,3-2-34,-1 2 1,-1 0-31,3-2-22,-2 2 15,0 0-52,-1 0-52,-2 1-60,-2-1-85,-1 1-127,0 1-280,-3-1 5,-7 0-474,10 3 72,-7 1 62,-3-4 131,0 0 60,-10 8 78,3-6 52</inkml:trace>
  <inkml:trace contextRef="#ctx0" brushRef="#br0" timeOffset="2226">2357 665 439,'0'0'499,"-8"5"11,8-5-8,-4 2-21,4-2-31,0 0-3,0 0-71,0 0-7,0 0-38,0 0-44,0 0-12,24-1-18,-14-3-41,2 2-30,1 1-29,1-4-20,6 2-44,-3-3-26,0 3-126,4-2-120,-4 3-260,-3 1-105,3 0-435,-1-3 67,-4 1 82,-2 3 118,2-1 53,-4 1 90</inkml:trace>
  <inkml:trace contextRef="#ctx0" brushRef="#br0" timeOffset="2464">2434 789 469,'-6'2'543,"3"3"-14,3-5 3,-4 4-51,4-4-31,-3 6-14,3-6-45,0 0-8,3 8-40,1-6-53,-4-2-14,13 4-23,-5-3-30,4 0-37,2-1 108,3-1-40,-3 0-102,7-3-81,6 2-131,1-1-219,2-2-305,-2 3-448,6-3 72,3 1 81,1-2 116,13-7 41,-6 4 70,3-3 71</inkml:trace>
  <inkml:trace contextRef="#ctx0" brushRef="#br0" timeOffset="2855">3276 655 223,'-7'-4'666,"-3"2"-36,6 0-35,4 2-29,-6-2-52,6 2-26,-7-4-34,7 4-33,0 0-42,-6-2-40,6 2-30,0 0 0,0 0-29,0 0-42,0 0-22,13-9-26,-4 5-15,3 2-12,1 0-6,1 1-27,3-3-7,3 3-22,-3-1-12,4-2-3,0 1-8,-1 2 11,0-4-33,1 3-11,-4-1-4,0-1-23,0 1 5,-3 2-23,-1-3 0,1 1 0,-2 1 0,-4-1 0,0 1 0,-1 0 0,-1 1 0,-6 1 0,14-5 0,-10 4 0,-4 1 0,10-1 0,-10 1 0,9-1 0,-9 1 0,0 0 0,0 0 0,0 0 0,5 9 0,-9-5 0,4 2 0,-1 3 0,-5 1 0,3 3 0,2 2 0,-5 1 0,3-1 0,-4 4 0,3-3 0,1 2 0,2-2 0,-2 0-79,3 2-315,0-6-154,0 2-122,3-3-484,1 2 115,0-5 112,3 0 75,-1-3 96,1-1 71,0-3 63</inkml:trace>
  <inkml:trace contextRef="#ctx0" brushRef="#br0" timeOffset="3295">3943 481 647,'0'-6'659,"0"6"-48,0-9-53,0 9-25,0-7-45,0 7-49,0-5-30,0 5-33,0-7-44,0 7-34,0 0-15,0 0-4,0 0-33,0 0-12,-6 18-22,6-8-25,-1 4-12,-2-2-23,3 7-40,0-1 0,0 0 10,0 5-25,0 2-11,-4 0 3,4 1-37,-3-1-29,2 1-16,-2-1-51,3 0-50,-3-1-118,3-5-115,-3 2-254,2-3-67,1-6-421,0 2 86,0-4 60,0-3 130,-1 0 67,1-5 86,0-2 33</inkml:trace>
  <inkml:trace contextRef="#ctx0" brushRef="#br0" timeOffset="3573">3888 464 309,'3'-8'662,"-2"-1"-44,-1 3-41,3 3-29,-3-4-61,3 0-29,2 3-11,1-2-52,-1 2-38,0 0-29,2-2-27,4 3-25,-1 2-30,2 0-1,0-2-51,1 6-4,6-2-8,-4 2-25,2 3-38,-3-1-7,3 1 10,-3 3-10,0 0-34,-1 2 19,1 0-26,-7-1-12,3 3-6,-3-3-1,-3 1 7,-1 2-18,-3-4 4,-3 3-8,-1 1 19,-5-1 0,-2 0-30,0-2-7,-9 4-19,2-4 0,-2-1 0,0-1 0,-1 1 0,4-1 0,0-1 0,0-3 0,3 1 0,4-3-4,-1 4-86,1-4-92,3 0-198,1 2-301,2-3-470,4-1 87,0 0 96,0 0 93,0 0 93,0 0 89,0 0 49,31-2 48</inkml:trace>
  <inkml:trace contextRef="#ctx0" brushRef="#br0" timeOffset="3992">4466 449 457,'-3'-2'674,"3"2"-3,0 0-72,-3-8-41,3 8-33,0 0-37,0-7-30,0 7-41,0 0-33,0 0-34,0-7-53,0 7-14,0 0-33,0 0-23,0 0-30,0 0-14,0 0 3,22 16-19,-14-7-36,-1 4-1,3-1-15,1 5 8,-1 1-15,1 2-22,-1-1-12,0 3-21,2-3-53,-4 5 0,-1-3 0,0 0 0,0 2 0,0-5 0,1 0 0,-3-2 0,0-1 0,-3-2 0,5-2 0,-4-1 0,-2-1 0,5-1 0,-6-1 0,4-4 0,-1 4 0,0-6 0,-3-1 0,0 0 0,0 0 0,17-10 0,-13 2 0,2-1 0,-2-7 0,4 3 0,-2-4 0,0-3 0,-2-2 0,3 1 0,0-3 0,0 0 0,0-1 0,-1 0 0,5 1 0,-4 5 0,-1-5 0,4 5 0,-2 3 0,0 0 0,-3 0 0,2 3 0,-4 1 0,4 4 0,-3-1 0,-1 0 0,1 2 0,-1 2 0,0 2 0,-3 3 0,7-6 0,-7 6 0,0 0-440,10 5-826,-10-5 101,4 10 96,-1-3 105,0 1 71,-2-3 133,2 5 75,0-5 52</inkml:trace>
  <inkml:trace contextRef="#ctx0" brushRef="#br0" timeOffset="4529">5472 479 208,'3'-9'652,"-3"2"-31,0-2-62,0 1-45,0 0-27,-3 0-44,3 0-22,-4 0-23,-2 0-33,2-1-33,-2 1-49,-2 0-4,-2 1-33,0 0-12,-1 3-29,-2-3 3,-4 0-33,3 5 8,-6-3-19,6 4-8,-5 1-3,-3 1-19,2 3-8,-1-1-6,0 4-1,-2 2-30,-1 2 8,0 5 11,-1 1-37,1 4-30,5-1-41,1 2 0,1 1 0,3 2 0,4-5 0,3 3 0,6-5 0,-2 0 0,7 0 0,0 0 0,2-3 0,5 5 0,2-6 0,1-1 0,0-4 0,3-1 0,0-5 0,3 2 0,1-3 0,0-1 0,-1-2 0,0-1 0,-2-4 0,-1 1 0,3-2 0,-6-2 0,3-4 0,1 1 0,-5-2 0,-3-3 0,1 0 0,-1 4 0,-4-1 0,-2-1 0,-1 0 0,1 4 0,-1-3 0,-3 4 0,-3-3 0,3 2 0,-4 2 0,1 1 0,-1-1 0,-2 1 0,2 1 0,-2 2 0,-2 1 0,1 2 0,-2-1 0,2 2 0,7 1 0,-21 1 0,14 3 0,-3-2 0,0 5 0,0-1 0,2-1 0,2 2 0,2 2 0,1 1 0,0 2 0,-1-3 0,4 1 0,0 4 0,0-3 0,3 4 0,-2-2 0,2 2 0,3 0 0,-2 1 0,4 0 0,-2 1 0,4 0 0,-3 1 0,3 0 0,0 3 0,-3-3 0,4 0 0,-1 3 0,3-2 0,-5-2 0,2 2 0,0-2 0,1 2 0,-5-4 0,1 0 0,2 0 0,-4 0 0,1-3 0,-2 2 0,2-5 0,-5 2 0,5-2 0,-3 1 0,0-4 0,-2 2 0,0-2 0,2 2 0,-3-5 0,3 2 0,-3 2 0,0-7 0,2 7 0,-4-3 0,2-4 0,-3 7 0,0-4 0,3-3 0,-8 6 0,8-6 0,-6 1 0,6-1 0,-7 4 0,0-2 0,7-2-801,-14 1-428,4-1 105,0 0 104,-7-1 85,-1-4 168,1 3 26,-5 0 64,-7-5 62</inkml:trace>
  <inkml:trace contextRef="#ctx0" brushRef="#br0" timeOffset="6224">810 946 122,'-3'3'488,"3"-3"15,0 0-45,0 0-15,0 0-34,-4 5-10,4-5-38,0 0-37,0 0 7,0 0-44,0 0-12,0 0-36,0 0 10,0 0-29,0 0-19,0 0 0,8 4-41,-8-4-4,6 6-7,0-6-4,-6 0-18,10 2-12,-2-1-25,-1 2-5,0-1 1,2 0 3,-1-1-18,5 0 18,-2 2-21,-1-1-16,3-2-4,2 1 0,-2-1-21,1 1 21,2 2-11,-1-3-3,1 0-1,-1-3-3,4 3 3,-1-1 5,0 0 14,1 0-37,2 0 3,-4-3 5,4 1-8,-1 2-1,0-3 12,-2 1 4,2 2-19,-3-5-14,1 4 18,1-3-12,-4 1 1,5-2 0,-6 4 18,6-5-14,-6 1-5,3 1 8,-3-1-11,3-1 23,-3 1-12,0 0 0,-1-1-3,1-1-20,-1-1 12,-3 2 4,1-2-8,-1 0 4,-3 2 8,3-2-4,-3 1-12,-3 0 19,2-1 8,-2 0-15,-1 2 7,4-2-4,-6 1 4,2 0-11,-3 0-7,0-1 18,0 2-7,0-1-4,0 0 26,-3 0-15,2-1-3,-3 1 3,1-1 11,3 1-14,-3 0-5,-1-1 20,1 0-23,0 0 3,2 1-3,-2 0 4,0-1 0,0 1 11,-2 0 0,2 1-4,0-1 4,0-1-30,-1 2 26,1-2-19,0 2 27,-1-1-8,-3 2-7,3-1-8,1-2 12,-1 1 7,-2 1-23,0-1 4,2 1-3,-3-1-1,3 1-6,-2-1 28,-1 2-2,0-1-20,0 0 8,-3-2 8,3 2-8,0-1 18,-3 2 1,3 1 14,-3-2-36,-1-1 10,4 1-3,-3 0 7,-3 0 0,3 1-22,3-1 22,-7-1-15,4 0-7,0 1 15,-4-1-4,4 2 15,-1 1-23,1-3 20,0 1-16,-1 1 4,-2 2-15,3-4 15,-1 3-4,1 2-3,0-5 11,-1 3 3,-2 1-7,3-1 4,-1 2 3,-2-2-7,2 2-7,-2 2 22,3-3-12,-4 0-3,3 4 0,-3-2 19,-2 2-15,2-3-12,2 3 16,-4 0-16,0 0 5,3 0-5,-5 3 19,4-2-18,-3 0-12,0 1 42,3 0-27,-6 2-15,6-2 12,-3 1-1,3 1 16,-3 2-16,3-2 19,-3 2-7,1-2 7,1 3-14,-1-1 6,2 3-3,0 0 4,0 0 26,1-1-30,-5 6-4,5-4 4,-1 5 15,-2-2-30,1 0 8,5-1 18,-4 1-7,4-1-16,-3 3 20,2-4 3,1 3-7,0 1-8,2-4 26,-1 3-29,-1 1 11,3-2 3,0 2-18,0 0 22,0 2-30,4-2 31,-4-2 6,3 4-25,1-1 18,-1 0-22,1 2 33,0-2-33,3 0 18,-3 0 1,3 2 11,0-3-19,0 1 0,0 0 0,3 1 0,0-1 0,0 0 0,1 1 0,3-4 0,-3 3 0,5-1 0,-5 0 0,6-1 0,0 0 0,-3 0 0,3-3 0,-2 3 0,5-6 0,-3 3 0,1 1 0,2-3 0,1-2 0,0-1 0,-1 2 0,1-2 0,-1 2 0,2-6 0,-5 4 0,4-3 0,-1 1 0,1-2 0,-1-2 0,0 2 0,-1 3 0,-2-4 0,-1-1 0,-1 1 0,2-1 0,0 1 0,-10-1 0,14 1 0,-7-1 0,3 3 0,-10-3 0,14 0 0,-14 0 0,10 0 0,-10 0 0,10 0 0,-10 0 0,11 1 0,-11-1 0,0 0 0,10 0 0,-10 0 0,0 0 0,9-1 0,-9 1 0,0 0 0,0 0 0,8-3 0,-8 3 0,0 0 0,0 0 0,0 0 0,0 0-354,0 0-651,0 0-191,0 0 139,0 0 96,-5-11 79,5 11 100,-9-7 75,9 4 89,0 3 11</inkml:trace>
  <inkml:trace contextRef="#ctx0" brushRef="#br0" timeOffset="8101">3443 1201 349,'-16'0'555,"1"-2"-4,-1 0-33,2 2-27,1-2-44,-1-1 0,0 2-49,-2-1-37,-2 1-22,2-1-30,-5-2-30,3 3-37,-3 0 15,5 0-22,-2-2-45,1 2 0,0 0-19,1-1-18,1 2-16,2-1-10,-1 1-12,1-1 1,6-2-19,-4 3-19,1 0-4,10 0 16,-14-1-16,14 1-18,-10-1-8,10 1 8,-10 0-7,10 0-12,0 0 26,-5 2-37,5-2 26,0 0-26,0 0-7,0 0 11,22 9-4,-11-5 37,5-3-48,2 0-15,5 5 19,1-5-8,6 1 22,4 3-25,2-4 25,8 2-22,17 2-11,1-3 26,6-1-7,4 4-23,0-4-3,4-1 22,2 2-15,1 2 15,3-3-4,11 0-11,-12 2 18,1 1-29,14-2 22,-14-1-11,-1 3-11,-1-1 19,-1-3 7,-4 2-12,2 2-3,-4-2 12,0 0-12,-5 0 0,0 2 0,-3-3 0,-10 0 0,-7 0 0,-4 2 0,1-1 0,-4-2 0,2 1 0,-8-1 0,-1 0 0,-7 1 0,1-1 0,-7 0 0,2 0 0,-6 1 0,-1-1 0,-4 0 0,2 0 0,-4 0 0,0 0 0,1 1 0,-1-1 0,-10 0 0,14-1 0,-6 2 0,-8-1 0,11-1 0,-11 1 0,11 0 0,-11 0 0,0 0 0,0 0 0,10-1-49,-10 1-677,0 0-529,0 0 127,0 0 108,-20-9 93,9 7 67,-6-5 130,0-1 53,-6 0 107</inkml:trace>
  <inkml:trace contextRef="#ctx0" brushRef="#br0" timeOffset="11485">2425 457 130,'-1'-1'402,"1"1"-4,-9-7-18,8 4-26,-6-1-4,4 1 15,-1-1-23,4 4-10,-9-9-5,5 5-22,1 2-25,-2-2-23,-1 2 3,2-3-22,-2 2-7,6 3-4,-10-7-48,6 5 0,4 2-4,-10-6-19,10 6-7,-7-2-33,7 2 18,-6-5-4,6 5-18,0 0 7,-5-3-45,5 3 1,0 0 51,0 0-48,0 0-7,0 0 11,0 0-7,0 0-20,0 0-2,24 0 14,-12 0-26,1 1 11,1 1 15,2-1-26,2-1-4,-1 0-11,5 0 7,-3 0 1,4-1-12,-2-1 4,0 2 12,2-1-20,-2 1-7,0 0 15,0-1-7,-5 1-23,2-1 15,-2 1-18,-1 0-15,-2 0-4,-3-3-41,1 3-30,-2 0-63,-9 0-38,15 0-44,-9 3-26,-6-3-145,4 5-183,-7 0-387,3-5 8,-4 8 119,1-1 25,-2-2 113,-4 1 44,5 1 100</inkml:trace>
  <inkml:trace contextRef="#ctx0" brushRef="#br0" timeOffset="12004">2357 717 420,'0'0'555,"0"0"-23,-8-1-22,8 1-44,0 0-19,0 0-49,-10-1-14,10 1-49,0 0-26,0 0-12,0 0-32,0 0-23,0 0-23,0 0-3,0 0-29,0 0-24,0 0-2,0 0-5,0 0-11,0 0-15,0 0-10,30-1-16,-19 1 0,0-1 4,5-1-7,-2 0-16,3-1-3,0 3-4,0-2 108,4-2-37,0 1 8,-2 2 3,2-4-26,-3 3-48,2 1-86,1-5 0,1 5 0,-7-4 0,6 3 0,-4 0 0,-3 0 0,3-2 0,-1 2 0,-5 1 0,3-3 0,-1 2 0,-2 1 0,-1 0 0,-3 0 0,5-2 0,-7 2 0,2 0 0,2-1 0,-9 2 0,12 0 0,-12 0 0,11-1 0,-11 1 0,5-1 0,-5 1 0,0 0 0,0 0-388,0 0-293,8 5-499,-8-5 70,-5 7 97,5-7 131,-7 7 41,1-1 122,3-4 68,-1 2 85</inkml:trace>
  <inkml:trace contextRef="#ctx0" brushRef="#br0" timeOffset="12480">2404 906 368,'0'0'603,"-10"0"4,10 0-63,-14 0-19,14 0-56,-7 0-34,7 0-29,0 0-45,-13 0-11,13 0-33,0 0-30,-7 0-16,7 0-44,0 0-14,0 0-20,0 0-18,-14 0-18,14 0-31,0 0 8,0 0-22,0 0-12,0 0 1,0 0-12,0 0-7,0 0 0,0 0 15,0 0-23,0 0-51,0 0 40,0 0-3,0 0 3,0 0-11,0 0 15,0 0-11,21 7-8,-11-7-10,0 1 14,0-1-19,1 0 16,3 0-1,2-1-14,-1 1-34,1 0 0,5-5 0,-1 4 0,1 0 0,2 1 0,-1 0 0,-1-1 0,-2 0 0,2-2 0,-1 3 0,1-1 0,-4 0 0,-3-1 0,3 2 0,-4 0 0,1 0 0,0 0 0,-4 0 0,0-1 0,-3 1 0,-7 0 0,17 0 0,-17 0 0,11 0 0,-5-1 0,-6 1 0,0 0 0,13 1 0,-13-1 0,8 0 0,-8 0 0,0 0 0,0 0 0,7 3 0,-7-3 0,0 0 0,0 0 0,-3 8 0,3-8-254,-4 7-1000,4-7 81,-7 6 108,7-6 101,-7 2 104,7-2 70,0 0 61,0 0 99</inkml:trace>
  <inkml:trace contextRef="#ctx0" brushRef="#br0" timeOffset="27692">7367 39 122,'0'-8'652,"-3"2"-60,3 6-37,0-9-49,0 7-22,0 2-63,0-8-30,0 8-34,0 0-48,0-6 0,0 6-7,0 0-34,0 0-15,0 0-7,-5 22-38,2-12-14,3 4-34,-3 3 11,1 0-37,-3 0 0,2 7-15,-1 0-14,-2 1-16,2 1-7,0-1 11,-2 0-15,2 0-33,-2 0-15,4-1-19,-3-3-56,-2 2-44,3-6-90,-2 1-126,2-1-168,-3-1-141,4-1-436,-4-2 85,6-2 113,-2-6 51,0 1 105,3 0 48,0-6 49</inkml:trace>
  <inkml:trace contextRef="#ctx0" brushRef="#br0" timeOffset="27975">7318 122 134,'4'-8'554,"2"-2"-44,-1 2-14,2 1-31,-1 0-11,1 4-44,3-4-42,0 2-29,0 2-4,4-1-33,-3 1-30,2 2-1,1 1-32,4-1-31,-5 2-25,4 0-23,-3 5-23,-1-2 9,4 3-9,-7 0-36,-2 1-8,2 0-26,-2 1-11,-6-1 3,1 2-6,-3 0-12,-3 1 3,-1 0-14,-5-1 33,-2 0-14,-3 3-27,-3-5 4,2 2-7,-7-1-30,5 0-23,1-2-26,1 0-88,-2 0-83,6-3-104,-2 2-146,3-2-260,3 1-256,3-3 125,0 2 31,4-4 100,0 0 78,0 0 71</inkml:trace>
  <inkml:trace contextRef="#ctx0" brushRef="#br0" timeOffset="28319">8300 165 428,'11'-9'510,"-2"0"11,0 1-37,-3-1-11,-1 0-4,-3 1-33,1-1-38,0 1-15,-3 0-40,0-1 0,0 1-20,-3 0-51,0 0-33,-1-1-16,-3 2-15,-3 0-25,3 4-19,-7-2 22,1 3-52,1 2-11,-7 3-12,-2 3-3,1 2-22,1 0 3,-3 5-10,5 1-5,-4 1-18,4 0 15,3 1-16,1-1-6,2 4 3,3-6 0,0 2-7,4 2-12,0-1 12,1 1 3,3-2-18,3 2 11,5-2-4,0-2-7,-3 1-15,9 0 15,-4-3-8,3-1-14,1 0-20,-1-2-2,2-2 10,-2 1-11,3-4 15,-4 1-26,2-3-4,-1-2 4,-3-3-37,4 1 29,-4-3-44,-3-1-19,3-2 0,-3-2-18,-3-3 18,2-1-29,-4 0 18,-1-1 7,-4-4 8,0 1 7,-2-1 1,-3-3 29,4 7-11,-3-1 30,-3 2 18,5 0 8,-3 3 0,-3 0 3,4 3 34,0 4-26,-3-1 0,3 5 11,0 1 23,7 0-27,-17 7 8,7 1 19,6 2-8,-5 2-11,7 4 3,-4 1-3,3 4 4,2 3 7,1-4 19,0 6-23,1-1 4,2 1-26,4-1 15,-3 0 7,2 0-3,-2-1 14,3-2-18,-1 2 11,2-4-11,0 2 4,-3-5-8,1-1 8,-1-2 3,-2 1-22,1-2 0,-1-2-41,-3 0-115,0 1-112,-3-2-213,-1 3-241,-3-3-306,-3-1 75,0 2 82,-4-4 112,2 2 62,-7-3 76</inkml:trace>
  <inkml:trace contextRef="#ctx0" brushRef="#br0" timeOffset="29166">6953 781 100,'-7'0'782,"7"0"-60,-11-1-78,11 1-59,0 0-42,-13 0-40,13 0-23,0 0-59,0 0-11,0 0-23,0 0-22,0 0-53,0 0-6,0 0-27,0 0-41,0 0-26,41-1 1,-27 1-23,5 0-12,2 0-29,2 0-26,-1-3-74,1 3-49,-2-1 0,2 0 0,-5 1 0,0-2 0,1 2 0,-7 0 0,2-1 0,-4 1 0,0-1-105,-10 1-282,11-3-93,-11 3-109,0 0-81,0 0-368,0-3 47,0 3 127,0 0 75,0 0 56,-22-1 85,16-1 52</inkml:trace>
  <inkml:trace contextRef="#ctx0" brushRef="#br0" timeOffset="29372">7175 764 55,'-13'0'205,"13"0"30,-10-1 36,10 1 20,0 0 40,-11 0-11,11 0 1,0 0 6,0 0 1,-7 1-8,7-1 0,0 0-7,0 0 11,-5 2-19,5-2-25,-5 6-24,2 1-2,3 0-35,-4-2 12,4 4-34,-4 4-18,1-4 0,0 5-8,-1 0-33,-2 3-8,2 2 0,-4 1-33,-1 4-11,-1 2-23,-4-1-29,4 2-57,0 1-92,-1-6-64,6 1-171,-4-3-242,3 1-413,0-3 44,1-2 98,5-2 55,0-4 63,0-1 90,6-2 70</inkml:trace>
  <inkml:trace contextRef="#ctx0" brushRef="#br0" timeOffset="29872">8065 838 577,'-8'-7'569,"4"6"1,-2-5-30,0 4-53,2-3-21,4 5-23,-9-3-34,1 0-36,8 3-19,-7-5-42,4 3-36,3 2-12,-2-5-11,2 5 94,0 0-9,0 0-32,0 0-42,0 0-7,0-7-37,0 7-8,0 0-19,0 0-32,23 4-161,-13-4 0,3 1 0,1 1 0,2-2 0,-1 1 0,-2 0 0,5-1 0,-2 0 0,2 3 0,-2-2 0,2-1 0,-4 1 0,4-1 0,-5 1 0,3-1 0,-2-1 0,-4 2 0,0-1 0,-3 0 0,-7 0 0,17-1 0,-17 1 0,7 0 0,-7 0 0,0 0-447,0 0-387,0 0-347,0 0 117,0 0 77,0 0 101,0 0 67,0 0 85,-34-1 101,34 1 41</inkml:trace>
  <inkml:trace contextRef="#ctx0" brushRef="#br0" timeOffset="30210">8180 839 323,'0'0'488,"0"0"-30,0 0-45,0 0-18,0 0 7,0 0-3,-6 2-9,6-2-21,-4 9-12,4-3-33,-3 3-22,0 1-34,2 4-30,-5 1-25,3 1-5,-2 2-22,-1 1-74,2 5-49,-5 1-148,2 5-232,-4-1-681,1 2 49,-4-3 89,1 2 82,3-4 74,-3-2 75,1-4 59</inkml:trace>
  <inkml:trace contextRef="#ctx0" brushRef="#br0" timeOffset="31468">6820 1383 230,'-11'0'760,"11"0"-68,0 0-51,-10-1-46,10 1-32,0 0-31,0 0-70,0 0-19,0 0-19,0 0-51,0 0-31,0 0-29,0 0-26,34 1-27,-17-2-25,-3 1-4,10 0-49,-3-1 0,2 1-36,1-1-9,0 0-6,3 1-101,-5 0-30,1-3 0,1 2 0,-3 1 0,-1-1 0,-3 1 0,0 0 0,-6 0-41,0 0-321,-11 0-58,13 0-139,-13 0-312,0 0-186,0 0 63,0 5 81,0-5 120,0 0 34,0 0 118,-28 2 64</inkml:trace>
  <inkml:trace contextRef="#ctx0" brushRef="#br0" timeOffset="31715">7007 1414 294,'0'0'432,"-9"1"-12,9-1 34,-3 5 8,3-5-37,-8 5 3,5 0-15,-1-2-29,1 3-49,0 1-26,1 1 7,-3 2-22,-1-2-52,-2 6 11,1-3-44,1 6-34,1-2-8,-3 1-10,0 0-23,-2 4-11,2-2-23,-2 3-44,3-2-37,-3-2-64,3-1-52,3 2-122,-2-2-124,3 0-152,0-5-469,3 2 22,0-3 63,3-1 142,3-2 44,-2 0 71</inkml:trace>
  <inkml:trace contextRef="#ctx0" brushRef="#br0" timeOffset="32054">8102 1508 476,'5'-3'741,"-3"-3"-41,-2 2-45,3-2-3,2 3-60,-3-2-41,-2-1-52,0 6-38,7-9 23,-7 7-67,3-4-37,-3 6-34,1-4-40,2-1-31,-3 5-10,0 0-35,0-8-69,0 8-161,3-2 0,-3 2 0,0 0 0,0 0 0,0 0 0,-13 16 0,9-7 0,-3 3 0,2 1 0,-5 4 0,-2 2 0,2 2 0,0-2 0,-2 2 0,0 0 0,-3 3 0,2 1 0,3-3 0,-1-3 0,4-1 0,-2-2 0,2-1 0,3-3 0,-3 2-283,4-4-972,0 0 93,2-3 68,1-1 118,0-6 153,0 0 60,0 0 85,0 0 19</inkml:trace>
  <inkml:trace contextRef="#ctx0" brushRef="#br0" timeOffset="32384">8107 1489 491,'1'-6'804,"-1"6"-70,4-8-83,-4 5-44,6-2-60,-6 5-48,8-6-52,-4 1-19,5 3-37,-2-3-41,4 3-26,2-3-67,-3 3-11,7 1-27,-2-5-21,3 5-42,1 0-29,-5 1-94,9-2-81,-9 2-138,5 1-153,-7 0-350,5-1-454,-1 0 119,-6 1 123,-2 0 56,-1 2 97,-7-3 74,8 3 67</inkml:trace>
  <inkml:trace contextRef="#ctx0" brushRef="#br0" timeOffset="32615">8057 1682 491,'-3'6'607,"1"-4"-30,2-2-11,-5 6-41,5-6-52,-3 4-56,3-4-19,0 6-29,0-6-38,3 5-33,-3-5-41,7 4-49,2-2-22,-4 2-137,5-3-168,4 2-309,-1 0-548,0-1 42,-1-1 92,4-1 97,-2 0 64,-4 0 59</inkml:trace>
  <inkml:trace contextRef="#ctx0" brushRef="#br0" timeOffset="33132">6631 1897 387,'0'0'540,"10"-2"-8,-6-1-18,-4 3-23,6-2-18,-6 2-41,4-4-37,-4 4-16,6-4-21,-6 4-49,0 0-8,8-1-10,-8 1-27,0 0-18,0 0-23,0 0 1,0 0-27,0 0-7,3 9-19,-3-9-26,-3 10-7,-4-2-19,5 4 15,-3-2-3,1 0-31,-5 5 4,5 0-25,-6-2-5,3 3 15,2 0-33,-3 0-7,0 0-8,4 1-26,-5-2-15,5-2-49,-2 2 1,2-1-53,-3-2-59,3 1-119,1-3-250,0 0-502,0-2-79,3-1 101,0-2 105,0-5 70,0 0 111,3 4 68,-3-4 63</inkml:trace>
  <inkml:trace contextRef="#ctx0" brushRef="#br0" timeOffset="33464">6700 1855 96,'0'0'719,"0"-8"-15,0 8-90,5-6-48,-3 4-41,-2 2-67,6-7-30,-2 5-37,2 0-30,5-4-26,-4 6-33,7-5-45,-1 4-23,0 0-14,1 0-23,0 1-7,0 0-45,-1 1-18,-2-1-23,4 2-37,-5 3-37,1 1-112,-6-3-93,2 6-201,-7-2-179,3 2-487,-6 0 48,-1 1 100,-2 3 82,-5-5 94,1 2 85,0 0 37</inkml:trace>
  <inkml:trace contextRef="#ctx0" brushRef="#br0" timeOffset="33687">6477 2166 316,'-3'4'611,"3"-4"-19,-10 5-30,9-1-19,1-4-44,-6 2-37,6-2-53,-3 5-32,3-5-16,0 0-49,0 0-36,8 5-45,-3-4-49,5 2-55,4-3-135,1 0-155,1 0-243,5-3-588,2 3 70,4 0 94,-2 0 59,-1-1 60,7 0 115</inkml:trace>
  <inkml:trace contextRef="#ctx0" brushRef="#br0" timeOffset="33975">7653 2054 547,'4'-5'741,"-4"5"-34,0 0-26,11-2-92,-11 2-27,0 0-52,6-5-37,-6 5-52,0 0-16,4-3-47,-4 3-53,10-3-33,0 0-15,-1 2-19,1 0-33,3-1-15,-1 1-8,3-2 97,-2 0-25,5 3-239,-2-2-15,2-1 0,1 2 0,-1 0 0,-1-1 0,2 0 0,-3-2 0,0 3 0,-2-1 0,-3 1 0,2-3 0,-2 2 0,-3 0 0,-3-2 0,2 2 0,0-1 0,-2-2 0,-3 3 0,-2 2-123,3-7-220,-3 1 12,0 6 14,0 0-10,0-9 62,0 9 23,-4-3 26,4 3 26,-6-7 49,6 7 37,-3-2 44,3 2 42,-4-5 55,4 5 19,0 0 66,-7-1-2,7 1 47,0 0-18,0 0 30,0 0 11,0 0 3,0 0 5,0 0-12,-14 6 15,11-4-8,-4 4 16,6-2-4,-2 4-19,-3-1-100,2 2-86,-2 1 0,3 3 0,-5-1 0,5 3 0,-4 0 0,4 0 0,-4 3 0,1 0 0,-2 5 0,1-3-209,0 4-1087,-3-6 112,3 4 97,1-4 89,-1-1 146,-4-2 70,7-3 89,-2 2 60</inkml:trace>
  <inkml:trace contextRef="#ctx0" brushRef="#br0" timeOffset="34905">6662 2354 349,'7'-7'615,"-3"2"-42,2 3-33,-1-5-22,-3 3-23,4-1-45,-1 1-25,1-1-12,-2 3-41,-1-4-40,3 4-38,-6 2-22,7-8-12,-7 8-22,7-2-3,-7 2-34,0 0 15,0 0 104,9 10-29,-9-7-72,0 6 5,0 2-34,-5 1-41,2 1-149,2-1 0,-6 4 0,1 0 0,2 1 0,-2-1 0,4 1 0,-6 0 0,6-1 0,-4-1 0,2-2 0,1 1 0,0-3 0,0 2 0,0-3-611,3-1-614,3-3 89,0-3 79,-3-3 108,6 1 133,-6-1 60,0 0 75,12-10 59</inkml:trace>
  <inkml:trace contextRef="#ctx0" brushRef="#br0" timeOffset="35188">6838 2320 498,'-2'-6'726,"4"-1"-26,-2 7-41,-2-10-26,2 5-18,2 2-72,-2-5-22,1 5-85,0-4-11,2 1-57,1-1-33,0 3-33,2-3-12,1 1-18,3 3-41,0-4-15,1 5-52,2-3-42,-2 2-25,9-1-59,-7 2-38,-2 2 0,3 0-105,-1 0-200,-2 2-205,-4 2-663,3-1 45,-4 2 108,-2-2 93,-3 3 104,-1-6 82,-1 7 63,-3-3 71</inkml:trace>
  <inkml:trace contextRef="#ctx0" brushRef="#br0" timeOffset="35413">6717 2416 524,'-4'5'607,"1"-2"-18,-1 2-20,1-3-47,3-2-31,-6 7-37,6-7-11,-1 3-52,1-3-18,1 6-91,5 0-21,1-3-45,0-1-48,7 4-72,-1-5-148,5 4-193,1-3-325,2 1-439,3 0 104,-3-1 67,2-1 109,1-2 59,0 1 51</inkml:trace>
  <inkml:trace contextRef="#ctx0" brushRef="#br0" timeOffset="35675">7697 2365 640,'0'0'730,"5"-7"-49,-2 5-29,-3 2 55,4-3-37,-1-3-52,-3 6-26,0 0-82,5-5-160,-5 5-45,0 0 1,2-3-46,-2 3-36,0 0-12,0-6-33,0 6-8,0 0-7,0 0-34,0 0-40,0 0-90,-10 22 0,8-13 0,-3-1 0,-3 6 0,2-1 0,-1 3 0,0-1 0,-3 0 0,3-2 0,2 3 0,-3 0 0,1-1 0,0-4 0,0 4-231,4-5-313,-4 2-189,4-4-463,3-3 135,0 1 116,0-6 66,0 0 101,0 0 100,0 0 53</inkml:trace>
  <inkml:trace contextRef="#ctx0" brushRef="#br0" timeOffset="35953">7746 2295 320,'0'-5'707,"3"-2"-37,-1 4-48,-2 3-49,2-10-36,-2 5-50,4 1-40,-4 4-22,5-8-68,-3 2-29,1 5-31,3-4-40,1 4-22,0 0-30,3-2-8,-1 0 60,3 2-67,-2 2-12,2-1-32,0 3-42,-2 0-37,2-2-41,-1 1-86,-3 3-100,-1 1-141,1-1-235,1 2-581,-7 0 78,0 2 52,-2-2 123,0 0 98,-2 2 43,-3 0 64</inkml:trace>
  <inkml:trace contextRef="#ctx0" brushRef="#br0" timeOffset="36172">7729 2505 245,'-7'1'529,"7"-1"-34,0 0-18,-4 5-64,4-5-30,0 0-77,0 0-236,0 0-423,0 0-403,0 0 41,31-5 112</inkml:trace>
  <inkml:trace contextRef="#ctx0" brushRef="#br0" timeOffset="36840">6778 595 70,'3'-6'544,"-3"1"-38,0 5-29,2-9-16,-2 9-14,2-5-48,-1 0-46,-1 5-36,0-5 3,0 5-7,6-4-49,-6 4-15,0 0-36,0 0-12,20 10-19,-12-4-11,-2 4-22,1 3-15,-1 1 19,-2 2-49,0 5 27,-1-1-49,-6 9 7,-1 1-30,-6 2 16,-3 15 14,-11-5-37,1 1 19,-9-1-45,1-3-7,-3-3 7,0-2-4,-1-2-7,-3-5-7,1-1 3,9-6 33,1-2-29,1-6-4,5 2 4,0-4 0,0-1-11,5-1 11,1 0 15,2-1 7,3-2-41,-1-1 19,4 2-22,1-3 14,1 2-14,0-3 10,0 0-10,5-2-1,0 0 27,0 7-4,0-7-15,0 0 19,12 6-16,-9-5 5,4 2-16,2-2 34,-1 3-29,-1-3 14,3 1-15,1 3 19,-2-3-15,-2 3 22,3-1 1,-2 2-8,-2 2-1,-2-1 16,2 2-22,-1 1 14,-5 0 4,1 4 15,-7-1-15,0 6 0,-1 0 15,-4 0 4,-2 4-12,-1 2-3,-3 0-11,-4-1-8,5 0 11,-5-3 15,4 1-18,-2 1-8,-3-3 8,10-3-1,-1 1-3,0-1-22,3-2 18,-1 0-3,4 1-8,1-5-15,0 4 22,1-7-7,5 3 0,0 2 26,0-3-7,8 0-23,-5 2 4,7-1 4,-3-1-4,4-1-4,2 4 11,-2-3-14,2 0 3,0 2 19,-2-1 19,-1-1-31,0 2-10,1-1 7,-1 3-4,-4-3-7,-2 5 11,0-4 11,-4 3-3,-4 1 10,2 3-29,-6 3 19,-5 3-12,0 0 116,-5 0 18,-7 9-41,1-9 1,-3 8-75,3-7-15,7-2 0,-3-2 0,-1-2 0,4 3 0,3-5 0,0 0 0,3-2 0,-1 0 0,2 1 0,3-6 0,2 3 0,2-3 0,0 2 0,6-5 0,2 2 0,1-2 0,1-2 0,3 2 0,9-5 0,-4-1-295,6 4-959,3-5 99,5-2 106,0-5 81,5 3 126,4-5 56,-5 0 79,2-6 93</inkml:trace>
  <inkml:trace contextRef="#ctx0" brushRef="#br0" timeOffset="40362">301 1106 294,'-14'0'398,"0"-1"-18,4 0-8,-1-2-18,2 3-27,2-1-29,7 1 15,-18-1-45,11-1-15,-2 2-14,-2-1-31,1 0 1,0-2-23,-1 3 0,4-1-26,7 1-7,-20 0-1,10 0-7,10 0-22,-18 0-22,11 0 33,-2-1-8,9 1 1,-15 0-8,15 0-3,-16 0-8,12-1-12,4 1 12,-14 0 8,14 0-23,-10 0-7,10 0-5,0 0 1,-10 0-7,10 0-12,0 0-11,-10-1 19,10 1 3,0 0-29,0 0 11,0 0-8,0 0-7,-10-2-22,10 2 22,0 0-19,0 0-14,0 0-16,0 0 8,0 0 8,0 0 3,0 0 26,0 0-22,0 0 4,0 0-5,0 0 16,27-4-4,-27 4-18,17 1 18,-6 2-8,-1-3 5,4 0 18,2 2-11,-1-2 7,7 0-34,0 0 5,2 0 3,6 1 8,4-2 3,1 1-15,-1-2 16,10 2-5,1-3-6,0 1-20,2 2 34,15-2 8,2-2 100,-2 1 7,4 1-29,-1-2 0,-4 2-56,4 1-56,-2-4 0,-3 4 0,-8 0 0,-8 1 0,1-1 0,-1 1 0,-4-1 0,2 2 0,-8-1 0,-3 0 0,3 0 0,-4 1 0,-5-1 0,-1 0 0,-4 0 0,1 0 0,-1 1 0,-6-1 0,0 1 0,2-1 0,-6 0 0,1 0 0,-1 0 0,-3 3 0,-7-3 0,17 0 0,-17 0 0,10 2 0,-10-2 0,11-2 0,-11 2 0,10 2 0,-10-2 0,0 0 0,10 0 0,-10 0 0,11 0 0,-11 0 0,0 0 0,7 1 0,-7-1 0,0 0 0,0 0 0,0 0 0,0 0 0,10-1 0,-10 1 0,0 0 0,0 0 0,0 0 0,0 0 0,0 0 0,0 0 0,0 0 0,0 0 0,0 0 0,9 1 0,-9-1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0,0 0 0,8-3 0,-8 3 0,7-4-920,-7 4-339,9-3 157,-5-2 71,4 2 108,-2-4 104,1 0 81,-1 1 98,5 2 44</inkml:trace>
  <inkml:trace contextRef="#ctx0" brushRef="#br0" timeOffset="42280">3639 1106 484,'-7'-1'547,"0"-3"-22,3 2-19,4 2-55,-10-3-16,10 3-18,-10-4-63,3 3-26,7 1-38,-10-2-11,10 2-14,-10-1-38,10 1-8,-11-2-32,11 2-1,-10 0-8,10 0-32,-10 0-5,10 0-3,-11 2-34,11-2-3,0 0-5,-10 1-6,10-1-19,-6 1-1,6-1-3,0 0-11,-7 1-26,7-1 15,0 0-4,0 0-4,0 0-22,0 0 7,0 0 8,0 0-8,0 0 0,-4 6 16,4-6-20,0 0 12,0 0-8,0 0-7,14 3 23,-14-3-35,6 4 38,-6-4-30,12 1-14,-12-1 25,10 0-3,-1 1-1,-2-1-10,-7 0 18,18 0-11,-8 1 11,4-2-26,-1 1 15,4 1-8,-3-1-11,6-1 23,1 2-19,-4-1 15,4 0 7,-1 0-22,4 0 11,0 0-18,-3 0 44,3 0-37,-4 0 19,4 0-1,-3 1-21,2-2 3,1 1 0,0 0 7,0 0 12,0 0-4,0-1 18,6 1-25,-2 0-8,3 0 7,3-1 0,1 1 1,2 0-4,4 0 22,1 0-11,1 0-19,-2 1 15,4-1-4,-1 0 5,4 1-5,-4 0 19,-2 2-22,2-3 11,-3 2 3,0-1-3,-6-1 19,-1 1-23,-3 0 15,-1 0-26,-5 2 15,-1-3-11,-1 1-4,-2 0 7,0-1 15,-2 0 16,-4 0-31,2 0-11,0 0 27,0 0-16,-1 0 16,-1 0-23,-5 0 0,3 0 0,1 0 0,-4 0 0,-3 0 0,4 0 0,-2 0 0,-9 0 0,11 0 0,-11 0 0,14 0 0,-14 0 0,10 0 0,-10 0 0,11 0 0,-11 0 0,0 0 0,10 0 0,-10 0 0,9 0 0,-9 0 0,7 0 0,-7 0 0,14 0 0,-14 0 0,13 2 0,-5-2 0,-8 0 0,13 0 0,-6 1 0,1 0 0,1-1 0,-2 3 0,-7-3 0,16 1 0,-11-1 0,-5 0 0,16 1 0,-12-1 0,-4 0 0,14 1 0,-8 0 0,-6-1 0,9 3 0,-9-3 0,9 2 0,-9-2 0,7 0 0,-7 0 0,7 1 0,-7-1 0,0 0 0,12 0 0,-12 0 0,0 0 0,8 1 0,-8-1 0,0 0 0,0 0 0,7 1 0,-7-1 0,0 0 0,0 0 0,0 0 0,0 0 0,0 0 0,0 0 0,0 0 0,0 0 0,7 1 0,-7-1 0,0 0 0,0 0 0,0 0 0,0 0 0,0 0 0,0 0 0,0 0 0,0 0 0,0 0 0,0 0 0,0 0 0,0 0 0,0 0 0,0 0 0,0 0 0,0 0 0,0 0 0,10 5-310,-10-5-944,1 3 96,-1-3 89,0 0 131,0 0 78,0 0 89,9-11 45,-7 2 93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53.043"/>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98 52 174,'-14'0'216,"4"3"0,3 1 15,1-2-7,-2-2 59,-1 1-12,9-1-10,-11 2 3,5-1-18,6-1 0,-11 4-27,11-4-6,-7 0 6,7 0-14,0 0-26,-9 2 18,9-2 4,0 0 4,0 0 3,0 6-6,0-6-16,0 0-19,16 2 5,-16-2-31,17-2-3,-7 2-8,4-1-18,-3-3-8,5 2 0,2 1 8,-1-4-8,3 1-22,-2-1-15,5 1-7,-3-2-12,1 4-14,-3-5-1,2 2-29,-3 1-41,0 0-34,-3 2-15,-1 0-52,-2 1-3,-1-3-34,-3 2-30,-1 1-48,-6 1-52,11-2-49,-11 2-26,3-4-18,-3 4 26,0 0 29,0 0-33,0 0 37,0 0 56,-23-1 11,23 1 49,0 0 33</inkml:trace>
  <inkml:trace contextRef="#ctx0" brushRef="#br0" timeOffset="265">317 4 1280,'0'0'-30,"0"0"23,-10-2 55,10 2 31,0 0 55,-7 0 11,7 0 4,0 0 18,0 0 12,0 0-52,0 0 22,-11-1-23,11 1-10,0 0-16,0 0 8,0 0-19,-9 4 5,9 1 17,0-5-29,-4 11-11,1-3 22,3 2-15,-3 3-22,-2 3 7,2 2-18,0 5-12,-1 3-167,-5 4-234,8 3-407,-5 3 53,6-1 44,-5 0 79</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3:08.531"/>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58 174 264,'-6'-2'462,"-2"-2"-8,2 1 4,6 3-26,-10-4-30,6 2-11,4 2-30,-7-2-37,7 2 0,-7-6-27,7 6-28,-6-3-31,6 3-30,0 0-14,-4-4-34,4 4 41,0 0-37,0 0-4,0 0-7,0 0-16,13-5-6,-5 1-8,2 3-8,0 0-3,4 0-38,2 1 27,-1-2-31,1-1 9,2 2-20,-2 0-7,2 1-14,-2-1 2,-1 0 20,5 1-26,-6 0 7,3-1 18,-3-2-22,0 3-11,-1 0-7,0-1-12,-2 1-7,-1 0 23,0 1-5,-2-1-10,1 3 3,-2-2 26,0 0-44,1 1 3,-2 2 8,-3-2-12,1 2 12,2 1 0,-3 2 22,-1 2-19,1-1 8,0 0-7,-3 1-12,3 0 4,-2 0 7,-1 1-7,3 3 19,-3-4-23,3 0 23,-3 2-15,0 2-8,3-3 0,-2 0-7,-1 2-11,0-2-27,3-1-36,0 1-57,-3 0-74,4 1-178,-4-3-128,4 1-44,-1-4-331,0 3-78,1-2 126,-1 1 52,3-4 86,-2 1 48,-4-4 97</inkml:trace>
  <inkml:trace contextRef="#ctx0" brushRef="#br0" timeOffset="547">616 124 301,'-4'-2'655,"4"2"-33,0 0-49,-3-7-44,3 7 0,-3-4-30,3 4-45,0 0-33,0 0-60,0 0-37,0 0-23,0-6-14,0 6-34,10-4-18,-10 4-23,14-3-15,-4 2-40,0-2-20,1 0-25,2 2 37,1 0-41,-1-3 7,2 3-10,1-1-23,2 0 0,-2-1-27,2 1 16,-2 0-19,1 2-3,-3-1 10,3-2-33,-3 3 12,0-1-16,-1 1-3,-2-2-19,-1 4 0,0-2 0,-3 1 0,3 2 0,-3-2 0,-1 0 0,-2 2 0,-1 2 0,2-2 0,-2 3 0,-3 1 0,0 2 0,0-2 0,0 2 0,-3 2 0,-2 2 0,2-2 0,0 4 0,-1-3 0,-2 2 0,2 2 0,1-1 0,-4-1-12,6-1-140,-2 2-64,0-4-142,0 0-103,3 2-183,0-5-90,0 0-282,3 1 14,3-1 127,-1-1 93,4-4 53,-2 4 88</inkml:trace>
  <inkml:trace contextRef="#ctx0" brushRef="#br0" timeOffset="967">1423 39 29,'0'-7'630,"0"1"-42,0 6-19,0-8-40,0 8-52,0-8-34,0 8-34,-3-5-55,3 5-30,0 0-60,0-5-3,0 5-41,0 0-8,0 0-11,-4 15-11,0-6-12,1 3-6,0 4-31,-1 5-7,-2 0-11,-1 7 4,-1 0-34,2 4-11,-1-3-8,0 3-7,-3-1-4,0 0 19,3-4-18,-4 1-1,5-4 0,-1-1-26,3-4-7,-2-1-7,-2-2-1,5-1-48,-3-1-45,5-5-18,-5 1 3,3-2-37,3-1-37,-1-4-30,1-3-11,0 0 30,0 0 11,0 0 22,0 0 19,11-24 22,-5 13-15,-3-5 8,2-2 37,1-4-7,1-2-8,-1-1 22,1-3 12,4 2 11,-4-5 18,2 3 52,2 3 8,-4 1 15,0 0-4,4 4 41,-2-2 12,-2 4 6,3 1 20,-2 1-5,-2 0-7,-2 2 8,2 2-12,1 4-7,-3-2-3,0-1-1,2 5-22,-2-1 4,2-1-5,-3 3-6,1 2-30,-4 3 7,11-2 4,-5 2-23,-6 0 1,14 6 3,-4 2 7,-3 5-10,3-2 11,-2 3-16,2 5 1,-4 3-7,1 2 18,0-2-12,-3 6-18,2-3 19,1 1-15,-4-2 11,1 1-26,0-3-18,-1 2-38,0-3-60,-3-1-62,0-2-161,0 3-201,0-9-37,0 4-477,0-1 97,0-1 94,-3-4 84,0-2 57,-1-1 78,3-3 63</inkml:trace>
  <inkml:trace contextRef="#ctx0" brushRef="#br0" timeOffset="1558">1372 355 398,'0'0'458,"-7"-3"22,7 3-74,0 0-19,0 0-29,0 0-23,-3-3-37,3 3-8,0 0-29,16-6-57,-8 3-55,5-2-82,0 2-134,1-3-78,3 3-78,1-4-60,2 2 7,4 1-63,3-4-364,3 3 3,2-3 30,3-1 66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23:10.364"/>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85 155 37,'-13'-1'547,"13"1"12,-13 0-49,13 0-26,-12 0-30,3-1-26,9 1-30,-10-3-40,10 3-4,-11-1-34,11 1-45,0 0 4,-10-1-51,10 1-46,0 0-3,0 0-19,-7-1 0,7 1 4,0 0-8,0 0-33,0 0-8,0 0-14,31-6 14,-18 5-29,2 0 7,4 0-11,2 0-22,3 0-1,-1-3 1,2 1-12,2 3-11,-3-4-7,4 3 18,-1-1-7,4 1-18,-4-1 21,-3-2-29,0 2 11,0 1-11,-3 0 15,-2-3-4,-4 1-15,1 3 15,-5-1-22,2-2 11,-6 1-22,1 1-42,-2 0-74,-2-4-108,-4 5-152,0 0-138,0 0-64,-10-8-442,10 8 32,-21-1 169,11-1 14,-5 1 116,2 1 52,-1-1 63</inkml:trace>
  <inkml:trace contextRef="#ctx0" brushRef="#br0" timeOffset="362">188 215 197,'0'0'495,"0"7"-22,0-7 15,0 0-53,3 6-36,-3-6-31,7 1-25,-1 2-23,2-2 0,-1 2-56,6-2-33,1-1-7,0 1-53,0 0-41,-1 0-81,5-1-139,-2 0-141,2 1-122,1 2-20,-1-1-464,0-2 14,-2 0 93,0 0 64,-4 0 81</inkml:trace>
  <inkml:trace contextRef="#ctx0" brushRef="#br0" timeOffset="596">116 387 178,'-2'1'544,"2"-1"-4,-8 2-19,8-2-30,-4 4-44,4-4-22,0 0-57,-6 2-29,6-2 18,0 0-44,0 0-41,0 0 0,0 0-38,0 0-18,24 2-15,-14-2-29,8-1-38,-2 1-8,5-1-44,-1-4-41,1 3-52,3 0-52,3-2-116,1 1-123,-1 1-189,0-4 7,3 3-235,1-4-156,-3 3 56,7-4 60,-9 4 81,9-9 79</inkml:trace>
  <inkml:trace contextRef="#ctx0" brushRef="#br0" timeOffset="878">1036 71 81,'-6'-7'566,"2"5"-7,4 2-8,-4-8-22,1 4-31,3 4-28,-3-3-39,3 3-28,-4-3-53,4 3-38,0 0-55,-3-6-7,3 6-23,0 0-34,0 0 12,0 0-26,-14 9-34,12-2 4,-6 3-11,1 1-30,0 4 3,-4 3-10,0 2-12,-5 2-25,0 2 6,3 0-18,-5 0 1,4 0 21,2-6-29,0 0-19,-2-2-15,8-2-19,-1-2-32,-1 1-42,2-4-19,2-2-7,-2-2-7,6 0-27,0-5-33,0 6-22,0-6 22,0 0-19,0 0 38,20-8 33,-16 0 0,3 1 12,-1-2 32,-2 0 20,2-6-1,2 1 12,-2 1 18,-2-4 37,2-2 1,-2 1 14,3 0 12,-3 0 33,2-3 18,-2 4 31,-1-1-1,5 2-3,-5 0 18,0 2 4,0-1 11,1 1-14,-1 3-31,0 3 19,0-2-14,-2 2-8,2 1 7,-3-1-26,3 3-26,0 1 0,-3 4-3,5-4-1,-5 4-7,0 0 7,10 11 16,-4-3-27,-2 2 4,3 1-4,0 6-3,0 4-1,-1-1-7,1 5-18,0 1 6,-3 4 16,5 2-7,-2-4-9,-3-2 1,6 3-18,-3-4-27,0-3-41,-1 0-52,2 1-111,-2-6-86,-2-1-191,4 1-69,-6-5-426,5 2 20,-4-5 107,-2-1 90,-1 0 78,-1-6 59,1-2 75</inkml:trace>
  <inkml:trace contextRef="#ctx0" brushRef="#br0" timeOffset="1422">893 358 67,'-4'-8'636,"4"8"-59,0-4-52,0 4-56,3-7-44,1 5-42,2-3-14,2 2-41,2-2-64,3 2-52,4-3-216,1 3-316,5 2-495,2-3 14,5 1 60,-2-4 56,6 0 67</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54.696"/>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0 52 309,'0'0'528,"0"0"-40,0 0-49,6 5-22,-6-5-33,0 0-8,14-1-56,-14 1-41,14-4 8,-8 2-30,4 0-38,-3 1-21,4-3-27,-1 2-7,4 1-19,-4-5-3,3 4-23,-2 1-11,2-4-11,-2 2-38,2 2-25,-3-3-1,1 2-78,-1 1-81,-3-2-131,4 0-145,-5 2-253,1 0-235,0 0 59,-1-3 53,2 2 104,-8 2 68</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3:55.015"/>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34 54 186,'-13'1'599,"13"-1"-52,0 0-55,-10 0-19,10 0-53,0 0-25,0 0-19,-11 0-52,11 0-4,0 0-55,0 0-27,0 0-11,0 0-22,0 0-8,0 0-26,0 0-29,0 0 18,0 0-41,21-9-44,-15 8 3,1-1-34,-7 2-40,10-1-71,-3-4-56,-3 3-93,-4 2-52,11-2-56,-5-2-63,-6 4 45,7-4 40,-1 0 34,-6 4 0,3-3 30,-3 3 40,5-7 31,-5 7 62,0-6 57,0 6 55,0 0 23,0-5 19,0 5 3,0-6 33,0 6-14,0 0 19,0 0 17,0 0 28,0 0-1,0 0 29,0 0 9,0 0 40,-8 16-7,5-6-1,3 3 5,-3-1-23,3 4-7,-1 2-30,-2 2-4,3 0-7,-3 4-23,3 2-37,0 0-137,0 3-232,0 0-673,0 1 52,0-2 82,0 4 55,3-4 94,-3 2 85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433.37708" units="1/cm"/>
          <inkml:channelProperty channel="Y" name="resolution" value="2150.06567" units="1/cm"/>
          <inkml:channelProperty channel="F" name="resolution" value="0" units="1/dev"/>
        </inkml:channelProperties>
      </inkml:inkSource>
      <inkml:timestamp xml:id="ts0" timeString="2023-09-16T06:14:02.910"/>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24 170 361,'-7'0'577,"7"0"-30,0 0-22,-11-2-15,11 2-48,0 0-27,-6-1-21,6 1-46,0 0-33,0 0-29,0 0-9,0 0-40,0 0-22,0 0-4,7-11 11,3 8-60,-3 0 8,3-4-30,4 2-22,-1 1-8,5-4-14,-2 0-12,2 1 4,3-2-26,-1 0 7,0 2-18,2-2 22,0 0-45,-1 2 1,0-2-16,-1 2-14,-3 0-8,1 3-26,-2-3-63,-1 1-78,-2 3-131,-3-2-111,1 3-206,-4 1-107,2 0-298,-2-3 67,-7 4 97,8-3 71,-8 3 92,0 0 42,3-2 74</inkml:trace>
  <inkml:trace contextRef="#ctx0" brushRef="#br0" timeOffset="281">372 10 402,'-3'3'510,"3"-3"-34,0 0 16,0 8-16,0-8-14,-3 7-26,3 0-27,0-1-25,0 0-46,0 3-58,3 2 18,-3-1-23,3 5-55,-3-1-1,5 2-40,-2 3-19,-3 0-18,6-2-5,-5 2-14,2 1-33,0-4-16,0 2-78,1-2-25,-1-2-79,2 2-75,-2 0-77,3-1-154,-3-1-234,-2-3-361,2 0 101,3 1 115,-1-2 52,-2-2 49,-3-1 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2C142-857A-48C0-B55A-621BF05CC884}" type="datetimeFigureOut">
              <a:rPr lang="en-US"/>
              <a:pPr/>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F3051-4AE3-40A6-AEA6-9FD567C1AAB8}" type="slidenum">
              <a:rPr/>
              <a:pPr/>
              <a:t>‹#›</a:t>
            </a:fld>
            <a:endParaRPr lang="en-US"/>
          </a:p>
        </p:txBody>
      </p:sp>
    </p:spTree>
    <p:extLst>
      <p:ext uri="{BB962C8B-B14F-4D97-AF65-F5344CB8AC3E}">
        <p14:creationId xmlns="" xmlns:p14="http://schemas.microsoft.com/office/powerpoint/2010/main" val="74073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noProof="1"/>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4" name="Rectangle 4">
            <a:extLst>
              <a:ext uri="{FF2B5EF4-FFF2-40B4-BE49-F238E27FC236}">
                <a16:creationId xmlns="" xmlns:a16="http://schemas.microsoft.com/office/drawing/2014/main" id="{34F4611A-35D6-58E3-E759-74C911842CE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 xmlns:a16="http://schemas.microsoft.com/office/drawing/2014/main" id="{9C212544-3471-5CDA-CD79-90ADE33BBA9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 xmlns:a16="http://schemas.microsoft.com/office/drawing/2014/main" id="{53B8C32B-E4ED-82DC-281D-7CAC59E22D62}"/>
              </a:ext>
            </a:extLst>
          </p:cNvPr>
          <p:cNvSpPr>
            <a:spLocks noGrp="1" noChangeArrowheads="1"/>
          </p:cNvSpPr>
          <p:nvPr>
            <p:ph type="sldNum" sz="quarter" idx="12"/>
          </p:nvPr>
        </p:nvSpPr>
        <p:spPr>
          <a:ln/>
        </p:spPr>
        <p:txBody>
          <a:bodyPr/>
          <a:lstStyle>
            <a:lvl1pPr>
              <a:defRPr/>
            </a:lvl1pPr>
          </a:lstStyle>
          <a:p>
            <a:fld id="{7268153D-6966-4D57-8146-C3300BC03DF0}" type="slidenum">
              <a:rPr lang="en-GB" altLang="en-US"/>
              <a:pPr/>
              <a:t>‹#›</a:t>
            </a:fld>
            <a:endParaRPr lang="en-GB" altLang="en-US"/>
          </a:p>
        </p:txBody>
      </p:sp>
    </p:spTree>
    <p:extLst>
      <p:ext uri="{BB962C8B-B14F-4D97-AF65-F5344CB8AC3E}">
        <p14:creationId xmlns="" xmlns:p14="http://schemas.microsoft.com/office/powerpoint/2010/main" val="117893843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4">
            <a:extLst>
              <a:ext uri="{FF2B5EF4-FFF2-40B4-BE49-F238E27FC236}">
                <a16:creationId xmlns="" xmlns:a16="http://schemas.microsoft.com/office/drawing/2014/main" id="{296C8BA5-9387-7EE6-3AB0-F50A4E30625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 xmlns:a16="http://schemas.microsoft.com/office/drawing/2014/main" id="{1CEE63A1-B356-4A60-9720-11102B900ED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 xmlns:a16="http://schemas.microsoft.com/office/drawing/2014/main" id="{C46B2AD9-6B36-1184-52F9-8919481EC718}"/>
              </a:ext>
            </a:extLst>
          </p:cNvPr>
          <p:cNvSpPr>
            <a:spLocks noGrp="1" noChangeArrowheads="1"/>
          </p:cNvSpPr>
          <p:nvPr>
            <p:ph type="sldNum" sz="quarter" idx="12"/>
          </p:nvPr>
        </p:nvSpPr>
        <p:spPr>
          <a:ln/>
        </p:spPr>
        <p:txBody>
          <a:bodyPr/>
          <a:lstStyle>
            <a:lvl1pPr>
              <a:defRPr/>
            </a:lvl1pPr>
          </a:lstStyle>
          <a:p>
            <a:fld id="{E5E6B4B5-06D0-47D8-9580-244A2B8FF0D0}" type="slidenum">
              <a:rPr lang="en-GB" altLang="en-US"/>
              <a:pPr/>
              <a:t>‹#›</a:t>
            </a:fld>
            <a:endParaRPr lang="en-GB" altLang="en-US"/>
          </a:p>
        </p:txBody>
      </p:sp>
    </p:spTree>
    <p:extLst>
      <p:ext uri="{BB962C8B-B14F-4D97-AF65-F5344CB8AC3E}">
        <p14:creationId xmlns="" xmlns:p14="http://schemas.microsoft.com/office/powerpoint/2010/main" val="236377441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
        <p:nvSpPr>
          <p:cNvPr id="4" name="Rectangle 4">
            <a:extLst>
              <a:ext uri="{FF2B5EF4-FFF2-40B4-BE49-F238E27FC236}">
                <a16:creationId xmlns="" xmlns:a16="http://schemas.microsoft.com/office/drawing/2014/main" id="{056868F7-8F07-02B8-4B78-3414E375BB5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 xmlns:a16="http://schemas.microsoft.com/office/drawing/2014/main" id="{0E7855DA-81A3-6ABF-CACF-F9755BF60DD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 xmlns:a16="http://schemas.microsoft.com/office/drawing/2014/main" id="{D245B920-9792-8088-83DA-56ED916FCDA5}"/>
              </a:ext>
            </a:extLst>
          </p:cNvPr>
          <p:cNvSpPr>
            <a:spLocks noGrp="1" noChangeArrowheads="1"/>
          </p:cNvSpPr>
          <p:nvPr>
            <p:ph type="sldNum" sz="quarter" idx="12"/>
          </p:nvPr>
        </p:nvSpPr>
        <p:spPr>
          <a:ln/>
        </p:spPr>
        <p:txBody>
          <a:bodyPr/>
          <a:lstStyle>
            <a:lvl1pPr>
              <a:defRPr/>
            </a:lvl1pPr>
          </a:lstStyle>
          <a:p>
            <a:fld id="{1694D904-F7C0-42F7-851D-09956C05B955}" type="slidenum">
              <a:rPr lang="en-GB" altLang="en-US"/>
              <a:pPr/>
              <a:t>‹#›</a:t>
            </a:fld>
            <a:endParaRPr lang="en-GB" altLang="en-US"/>
          </a:p>
        </p:txBody>
      </p:sp>
    </p:spTree>
    <p:extLst>
      <p:ext uri="{BB962C8B-B14F-4D97-AF65-F5344CB8AC3E}">
        <p14:creationId xmlns="" xmlns:p14="http://schemas.microsoft.com/office/powerpoint/2010/main" val="264373384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Rectangle 4">
            <a:extLst>
              <a:ext uri="{FF2B5EF4-FFF2-40B4-BE49-F238E27FC236}">
                <a16:creationId xmlns="" xmlns:a16="http://schemas.microsoft.com/office/drawing/2014/main" id="{89485562-1D12-B14C-EBF8-A924A5C71A5B}"/>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 xmlns:a16="http://schemas.microsoft.com/office/drawing/2014/main" id="{64373DBA-63EC-8E6A-F027-30843BF5682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 xmlns:a16="http://schemas.microsoft.com/office/drawing/2014/main" id="{65E83D47-9E36-12A8-07A2-1D9BDD15B4D9}"/>
              </a:ext>
            </a:extLst>
          </p:cNvPr>
          <p:cNvSpPr>
            <a:spLocks noGrp="1" noChangeArrowheads="1"/>
          </p:cNvSpPr>
          <p:nvPr>
            <p:ph type="sldNum" sz="quarter" idx="12"/>
          </p:nvPr>
        </p:nvSpPr>
        <p:spPr>
          <a:ln/>
        </p:spPr>
        <p:txBody>
          <a:bodyPr/>
          <a:lstStyle>
            <a:lvl1pPr>
              <a:defRPr/>
            </a:lvl1pPr>
          </a:lstStyle>
          <a:p>
            <a:fld id="{0CEDEDE0-650D-4DED-8D04-0E847EEDF97F}" type="slidenum">
              <a:rPr lang="en-GB" altLang="en-US"/>
              <a:pPr/>
              <a:t>‹#›</a:t>
            </a:fld>
            <a:endParaRPr lang="en-GB" altLang="en-US"/>
          </a:p>
        </p:txBody>
      </p:sp>
    </p:spTree>
    <p:extLst>
      <p:ext uri="{BB962C8B-B14F-4D97-AF65-F5344CB8AC3E}">
        <p14:creationId xmlns="" xmlns:p14="http://schemas.microsoft.com/office/powerpoint/2010/main" val="32503805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Rectangle 4">
            <a:extLst>
              <a:ext uri="{FF2B5EF4-FFF2-40B4-BE49-F238E27FC236}">
                <a16:creationId xmlns="" xmlns:a16="http://schemas.microsoft.com/office/drawing/2014/main" id="{1701F6E2-A6D7-E12D-8F6E-496FDE4FED31}"/>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 xmlns:a16="http://schemas.microsoft.com/office/drawing/2014/main" id="{C13706FB-C0EE-F932-ABA0-78BCFEFEA2E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 xmlns:a16="http://schemas.microsoft.com/office/drawing/2014/main" id="{99338926-9C53-6400-4F4D-83EC2D9A482D}"/>
              </a:ext>
            </a:extLst>
          </p:cNvPr>
          <p:cNvSpPr>
            <a:spLocks noGrp="1" noChangeArrowheads="1"/>
          </p:cNvSpPr>
          <p:nvPr>
            <p:ph type="sldNum" sz="quarter" idx="12"/>
          </p:nvPr>
        </p:nvSpPr>
        <p:spPr>
          <a:ln/>
        </p:spPr>
        <p:txBody>
          <a:bodyPr/>
          <a:lstStyle>
            <a:lvl1pPr>
              <a:defRPr/>
            </a:lvl1pPr>
          </a:lstStyle>
          <a:p>
            <a:fld id="{602990E9-27D4-4DC4-AE5B-BE9033CB5F26}" type="slidenum">
              <a:rPr lang="en-GB" altLang="en-US"/>
              <a:pPr/>
              <a:t>‹#›</a:t>
            </a:fld>
            <a:endParaRPr lang="en-GB" altLang="en-US"/>
          </a:p>
        </p:txBody>
      </p:sp>
    </p:spTree>
    <p:extLst>
      <p:ext uri="{BB962C8B-B14F-4D97-AF65-F5344CB8AC3E}">
        <p14:creationId xmlns="" xmlns:p14="http://schemas.microsoft.com/office/powerpoint/2010/main" val="464037753"/>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Rectangle 4">
            <a:extLst>
              <a:ext uri="{FF2B5EF4-FFF2-40B4-BE49-F238E27FC236}">
                <a16:creationId xmlns="" xmlns:a16="http://schemas.microsoft.com/office/drawing/2014/main" id="{FF8BFE56-0148-3FF8-06AF-5010DDD4F2AD}"/>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 xmlns:a16="http://schemas.microsoft.com/office/drawing/2014/main" id="{01A6DC87-C705-BAF8-3A56-055D568EDDF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 xmlns:a16="http://schemas.microsoft.com/office/drawing/2014/main" id="{D88E75A3-9D12-9201-1893-6873427B2394}"/>
              </a:ext>
            </a:extLst>
          </p:cNvPr>
          <p:cNvSpPr>
            <a:spLocks noGrp="1" noChangeArrowheads="1"/>
          </p:cNvSpPr>
          <p:nvPr>
            <p:ph type="sldNum" sz="quarter" idx="12"/>
          </p:nvPr>
        </p:nvSpPr>
        <p:spPr>
          <a:ln/>
        </p:spPr>
        <p:txBody>
          <a:bodyPr/>
          <a:lstStyle>
            <a:lvl1pPr>
              <a:defRPr/>
            </a:lvl1pPr>
          </a:lstStyle>
          <a:p>
            <a:fld id="{E4EE03B7-5CD7-4216-9CF7-D96C90A15CFC}" type="slidenum">
              <a:rPr lang="en-GB" altLang="en-US"/>
              <a:pPr/>
              <a:t>‹#›</a:t>
            </a:fld>
            <a:endParaRPr lang="en-GB" altLang="en-US"/>
          </a:p>
        </p:txBody>
      </p:sp>
    </p:spTree>
    <p:extLst>
      <p:ext uri="{BB962C8B-B14F-4D97-AF65-F5344CB8AC3E}">
        <p14:creationId xmlns="" xmlns:p14="http://schemas.microsoft.com/office/powerpoint/2010/main" val="77507417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9F17514A-78C1-78D3-C2F7-F9164EEE8FEC}"/>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 xmlns:a16="http://schemas.microsoft.com/office/drawing/2014/main" id="{0C4A8135-DEEC-0162-4C00-2B9453133FE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 xmlns:a16="http://schemas.microsoft.com/office/drawing/2014/main" id="{BFD134C4-96EE-8C8F-8D56-0E051B00C0D1}"/>
              </a:ext>
            </a:extLst>
          </p:cNvPr>
          <p:cNvSpPr>
            <a:spLocks noGrp="1" noChangeArrowheads="1"/>
          </p:cNvSpPr>
          <p:nvPr>
            <p:ph type="sldNum" sz="quarter" idx="12"/>
          </p:nvPr>
        </p:nvSpPr>
        <p:spPr>
          <a:ln/>
        </p:spPr>
        <p:txBody>
          <a:bodyPr/>
          <a:lstStyle>
            <a:lvl1pPr>
              <a:defRPr/>
            </a:lvl1pPr>
          </a:lstStyle>
          <a:p>
            <a:fld id="{013A99F8-889A-468E-BE12-7B95A890CA79}" type="slidenum">
              <a:rPr lang="en-GB" altLang="en-US"/>
              <a:pPr/>
              <a:t>‹#›</a:t>
            </a:fld>
            <a:endParaRPr lang="en-GB" altLang="en-US"/>
          </a:p>
        </p:txBody>
      </p:sp>
    </p:spTree>
    <p:extLst>
      <p:ext uri="{BB962C8B-B14F-4D97-AF65-F5344CB8AC3E}">
        <p14:creationId xmlns="" xmlns:p14="http://schemas.microsoft.com/office/powerpoint/2010/main" val="125578304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Rectangle 4">
            <a:extLst>
              <a:ext uri="{FF2B5EF4-FFF2-40B4-BE49-F238E27FC236}">
                <a16:creationId xmlns="" xmlns:a16="http://schemas.microsoft.com/office/drawing/2014/main" id="{61E9556C-4EC0-AD59-37E8-141A73FF9FA2}"/>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 xmlns:a16="http://schemas.microsoft.com/office/drawing/2014/main" id="{98989286-FFD1-C6CE-D947-BE8294C17E4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 xmlns:a16="http://schemas.microsoft.com/office/drawing/2014/main" id="{D9CBD271-C776-9DD7-C5A2-DCBF4C479316}"/>
              </a:ext>
            </a:extLst>
          </p:cNvPr>
          <p:cNvSpPr>
            <a:spLocks noGrp="1" noChangeArrowheads="1"/>
          </p:cNvSpPr>
          <p:nvPr>
            <p:ph type="sldNum" sz="quarter" idx="12"/>
          </p:nvPr>
        </p:nvSpPr>
        <p:spPr>
          <a:ln/>
        </p:spPr>
        <p:txBody>
          <a:bodyPr/>
          <a:lstStyle>
            <a:lvl1pPr>
              <a:defRPr/>
            </a:lvl1pPr>
          </a:lstStyle>
          <a:p>
            <a:fld id="{A4A76D34-3649-4365-B908-F79B39127909}" type="slidenum">
              <a:rPr lang="en-GB" altLang="en-US"/>
              <a:pPr/>
              <a:t>‹#›</a:t>
            </a:fld>
            <a:endParaRPr lang="en-GB" altLang="en-US"/>
          </a:p>
        </p:txBody>
      </p:sp>
    </p:spTree>
    <p:extLst>
      <p:ext uri="{BB962C8B-B14F-4D97-AF65-F5344CB8AC3E}">
        <p14:creationId xmlns="" xmlns:p14="http://schemas.microsoft.com/office/powerpoint/2010/main" val="88536252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Rectangle 4">
            <a:extLst>
              <a:ext uri="{FF2B5EF4-FFF2-40B4-BE49-F238E27FC236}">
                <a16:creationId xmlns="" xmlns:a16="http://schemas.microsoft.com/office/drawing/2014/main" id="{502F7F8F-0F8C-FD09-3E5B-B69EFEF32A2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 xmlns:a16="http://schemas.microsoft.com/office/drawing/2014/main" id="{1DF817EB-AE66-EC74-9FA9-8E1EC599C7F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 xmlns:a16="http://schemas.microsoft.com/office/drawing/2014/main" id="{9D1BF26C-33E2-B169-F042-85F723F237DD}"/>
              </a:ext>
            </a:extLst>
          </p:cNvPr>
          <p:cNvSpPr>
            <a:spLocks noGrp="1" noChangeArrowheads="1"/>
          </p:cNvSpPr>
          <p:nvPr>
            <p:ph type="sldNum" sz="quarter" idx="12"/>
          </p:nvPr>
        </p:nvSpPr>
        <p:spPr>
          <a:ln/>
        </p:spPr>
        <p:txBody>
          <a:bodyPr/>
          <a:lstStyle>
            <a:lvl1pPr>
              <a:defRPr/>
            </a:lvl1pPr>
          </a:lstStyle>
          <a:p>
            <a:fld id="{EC69699B-494A-4229-B20D-3E64C7F22A26}" type="slidenum">
              <a:rPr lang="en-GB" altLang="en-US"/>
              <a:pPr/>
              <a:t>‹#›</a:t>
            </a:fld>
            <a:endParaRPr lang="en-GB" altLang="en-US"/>
          </a:p>
        </p:txBody>
      </p:sp>
    </p:spTree>
    <p:extLst>
      <p:ext uri="{BB962C8B-B14F-4D97-AF65-F5344CB8AC3E}">
        <p14:creationId xmlns="" xmlns:p14="http://schemas.microsoft.com/office/powerpoint/2010/main" val="110293123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4">
            <a:extLst>
              <a:ext uri="{FF2B5EF4-FFF2-40B4-BE49-F238E27FC236}">
                <a16:creationId xmlns="" xmlns:a16="http://schemas.microsoft.com/office/drawing/2014/main" id="{B318BD5C-6E13-B41D-9D8D-44CA11047AA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 xmlns:a16="http://schemas.microsoft.com/office/drawing/2014/main" id="{8C50F75E-A993-D342-3A20-DF609F3EC01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 xmlns:a16="http://schemas.microsoft.com/office/drawing/2014/main" id="{54FF654E-EE0F-07B7-034A-F506D9627194}"/>
              </a:ext>
            </a:extLst>
          </p:cNvPr>
          <p:cNvSpPr>
            <a:spLocks noGrp="1" noChangeArrowheads="1"/>
          </p:cNvSpPr>
          <p:nvPr>
            <p:ph type="sldNum" sz="quarter" idx="12"/>
          </p:nvPr>
        </p:nvSpPr>
        <p:spPr>
          <a:ln/>
        </p:spPr>
        <p:txBody>
          <a:bodyPr/>
          <a:lstStyle>
            <a:lvl1pPr>
              <a:defRPr/>
            </a:lvl1pPr>
          </a:lstStyle>
          <a:p>
            <a:fld id="{71078E6C-1201-460B-A5D9-379768F14006}" type="slidenum">
              <a:rPr lang="en-GB" altLang="en-US"/>
              <a:pPr/>
              <a:t>‹#›</a:t>
            </a:fld>
            <a:endParaRPr lang="en-GB" altLang="en-US"/>
          </a:p>
        </p:txBody>
      </p:sp>
    </p:spTree>
    <p:extLst>
      <p:ext uri="{BB962C8B-B14F-4D97-AF65-F5344CB8AC3E}">
        <p14:creationId xmlns="" xmlns:p14="http://schemas.microsoft.com/office/powerpoint/2010/main" val="255287367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4">
            <a:extLst>
              <a:ext uri="{FF2B5EF4-FFF2-40B4-BE49-F238E27FC236}">
                <a16:creationId xmlns="" xmlns:a16="http://schemas.microsoft.com/office/drawing/2014/main" id="{3840D8E4-43D1-A05D-9283-0EB408D4F17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 xmlns:a16="http://schemas.microsoft.com/office/drawing/2014/main" id="{3605078A-7AD4-01D4-51F6-FC56608A400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 xmlns:a16="http://schemas.microsoft.com/office/drawing/2014/main" id="{A10D83C0-12AD-C6D4-FE2F-1903A2BAF249}"/>
              </a:ext>
            </a:extLst>
          </p:cNvPr>
          <p:cNvSpPr>
            <a:spLocks noGrp="1" noChangeArrowheads="1"/>
          </p:cNvSpPr>
          <p:nvPr>
            <p:ph type="sldNum" sz="quarter" idx="12"/>
          </p:nvPr>
        </p:nvSpPr>
        <p:spPr>
          <a:ln/>
        </p:spPr>
        <p:txBody>
          <a:bodyPr/>
          <a:lstStyle>
            <a:lvl1pPr>
              <a:defRPr/>
            </a:lvl1pPr>
          </a:lstStyle>
          <a:p>
            <a:fld id="{A7F372CB-F2BC-4D47-8365-4437F5DD6E06}" type="slidenum">
              <a:rPr lang="en-GB" altLang="en-US"/>
              <a:pPr/>
              <a:t>‹#›</a:t>
            </a:fld>
            <a:endParaRPr lang="en-GB" altLang="en-US"/>
          </a:p>
        </p:txBody>
      </p:sp>
    </p:spTree>
    <p:extLst>
      <p:ext uri="{BB962C8B-B14F-4D97-AF65-F5344CB8AC3E}">
        <p14:creationId xmlns="" xmlns:p14="http://schemas.microsoft.com/office/powerpoint/2010/main" val="79798084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10/26/2023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D8919FC7-19F5-032F-0D46-009795B906D1}"/>
              </a:ext>
            </a:extLst>
          </p:cNvPr>
          <p:cNvSpPr>
            <a:spLocks noGrp="1" noChangeArrowheads="1"/>
          </p:cNvSpPr>
          <p:nvPr>
            <p:ph type="title" idx="4294967295"/>
          </p:nvPr>
        </p:nvSpPr>
        <p:spPr bwMode="auto">
          <a:xfrm>
            <a:off x="914400" y="609600"/>
            <a:ext cx="10363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 xmlns:a16="http://schemas.microsoft.com/office/drawing/2014/main" id="{F3A1429C-815E-CDED-38D5-B4ABE2435E59}"/>
              </a:ext>
            </a:extLst>
          </p:cNvPr>
          <p:cNvSpPr>
            <a:spLocks noGrp="1" noChangeArrowheads="1"/>
          </p:cNvSpPr>
          <p:nvPr>
            <p:ph type="body" idx="4294967295"/>
          </p:nvPr>
        </p:nvSpPr>
        <p:spPr bwMode="auto">
          <a:xfrm>
            <a:off x="914400" y="1981200"/>
            <a:ext cx="103632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 xmlns:a16="http://schemas.microsoft.com/office/drawing/2014/main" id="{37BDFE79-F68B-84CF-F2E1-A6817D575387}"/>
              </a:ext>
            </a:extLst>
          </p:cNvPr>
          <p:cNvSpPr>
            <a:spLocks noGrp="1" noChangeArrowheads="1"/>
          </p:cNvSpPr>
          <p:nvPr>
            <p:ph type="dt" sz="half" idx="2"/>
          </p:nvPr>
        </p:nvSpPr>
        <p:spPr bwMode="auto">
          <a:xfrm>
            <a:off x="914400" y="6248400"/>
            <a:ext cx="2540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vl1pPr>
          </a:lstStyle>
          <a:p>
            <a:pPr>
              <a:defRPr/>
            </a:pPr>
            <a:endParaRPr lang="en-GB"/>
          </a:p>
        </p:txBody>
      </p:sp>
      <p:sp>
        <p:nvSpPr>
          <p:cNvPr id="1029" name="Rectangle 5">
            <a:extLst>
              <a:ext uri="{FF2B5EF4-FFF2-40B4-BE49-F238E27FC236}">
                <a16:creationId xmlns="" xmlns:a16="http://schemas.microsoft.com/office/drawing/2014/main" id="{49EFA00E-D8DE-DB1B-04A9-EBE0A928D1EE}"/>
              </a:ext>
            </a:extLst>
          </p:cNvPr>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vl1pPr>
          </a:lstStyle>
          <a:p>
            <a:pPr>
              <a:defRPr/>
            </a:pPr>
            <a:endParaRPr lang="en-GB"/>
          </a:p>
        </p:txBody>
      </p:sp>
      <p:sp>
        <p:nvSpPr>
          <p:cNvPr id="1030" name="Rectangle 6">
            <a:extLst>
              <a:ext uri="{FF2B5EF4-FFF2-40B4-BE49-F238E27FC236}">
                <a16:creationId xmlns="" xmlns:a16="http://schemas.microsoft.com/office/drawing/2014/main" id="{401E5E1B-249A-6A68-4880-3E5A6AE8FB93}"/>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BB9792D4-5C9C-4A7C-BD2B-21E44695C261}"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rtl="0" eaLnBrk="0" fontAlgn="base" hangingPunct="0">
        <a:spcBef>
          <a:spcPct val="0"/>
        </a:spcBef>
        <a:spcAft>
          <a:spcPct val="0"/>
        </a:spcAft>
        <a:defRPr sz="3600">
          <a:solidFill>
            <a:srgbClr val="FF9900"/>
          </a:solidFill>
          <a:latin typeface="+mj-lt"/>
          <a:ea typeface="+mj-ea"/>
          <a:cs typeface="+mj-cs"/>
        </a:defRPr>
      </a:lvl1pPr>
      <a:lvl2pPr algn="ctr" rtl="0" eaLnBrk="0" fontAlgn="base" hangingPunct="0">
        <a:spcBef>
          <a:spcPct val="0"/>
        </a:spcBef>
        <a:spcAft>
          <a:spcPct val="0"/>
        </a:spcAft>
        <a:defRPr sz="3600">
          <a:solidFill>
            <a:srgbClr val="FF9900"/>
          </a:solidFill>
          <a:latin typeface="Arial Unicode MS" pitchFamily="34" charset="-128"/>
        </a:defRPr>
      </a:lvl2pPr>
      <a:lvl3pPr algn="ctr" rtl="0" eaLnBrk="0" fontAlgn="base" hangingPunct="0">
        <a:spcBef>
          <a:spcPct val="0"/>
        </a:spcBef>
        <a:spcAft>
          <a:spcPct val="0"/>
        </a:spcAft>
        <a:defRPr sz="3600">
          <a:solidFill>
            <a:srgbClr val="FF9900"/>
          </a:solidFill>
          <a:latin typeface="Arial Unicode MS" pitchFamily="34" charset="-128"/>
        </a:defRPr>
      </a:lvl3pPr>
      <a:lvl4pPr algn="ctr" rtl="0" eaLnBrk="0" fontAlgn="base" hangingPunct="0">
        <a:spcBef>
          <a:spcPct val="0"/>
        </a:spcBef>
        <a:spcAft>
          <a:spcPct val="0"/>
        </a:spcAft>
        <a:defRPr sz="3600">
          <a:solidFill>
            <a:srgbClr val="FF9900"/>
          </a:solidFill>
          <a:latin typeface="Arial Unicode MS" pitchFamily="34" charset="-128"/>
        </a:defRPr>
      </a:lvl4pPr>
      <a:lvl5pPr algn="ctr" rtl="0" eaLnBrk="0" fontAlgn="base" hangingPunct="0">
        <a:spcBef>
          <a:spcPct val="0"/>
        </a:spcBef>
        <a:spcAft>
          <a:spcPct val="0"/>
        </a:spcAft>
        <a:defRPr sz="3600">
          <a:solidFill>
            <a:srgbClr val="FF9900"/>
          </a:solidFill>
          <a:latin typeface="Arial Unicode MS" pitchFamily="34" charset="-128"/>
        </a:defRPr>
      </a:lvl5pPr>
      <a:lvl6pPr marL="457200" algn="ctr" rtl="0" fontAlgn="base">
        <a:spcBef>
          <a:spcPct val="0"/>
        </a:spcBef>
        <a:spcAft>
          <a:spcPct val="0"/>
        </a:spcAft>
        <a:defRPr sz="3600">
          <a:solidFill>
            <a:srgbClr val="FF9900"/>
          </a:solidFill>
          <a:latin typeface="Arial Unicode MS" pitchFamily="34" charset="-128"/>
        </a:defRPr>
      </a:lvl6pPr>
      <a:lvl7pPr marL="914400" algn="ctr" rtl="0" fontAlgn="base">
        <a:spcBef>
          <a:spcPct val="0"/>
        </a:spcBef>
        <a:spcAft>
          <a:spcPct val="0"/>
        </a:spcAft>
        <a:defRPr sz="3600">
          <a:solidFill>
            <a:srgbClr val="FF9900"/>
          </a:solidFill>
          <a:latin typeface="Arial Unicode MS" pitchFamily="34" charset="-128"/>
        </a:defRPr>
      </a:lvl7pPr>
      <a:lvl8pPr marL="1371600" algn="ctr" rtl="0" fontAlgn="base">
        <a:spcBef>
          <a:spcPct val="0"/>
        </a:spcBef>
        <a:spcAft>
          <a:spcPct val="0"/>
        </a:spcAft>
        <a:defRPr sz="3600">
          <a:solidFill>
            <a:srgbClr val="FF9900"/>
          </a:solidFill>
          <a:latin typeface="Arial Unicode MS" pitchFamily="34" charset="-128"/>
        </a:defRPr>
      </a:lvl8pPr>
      <a:lvl9pPr marL="1828800" algn="ctr" rtl="0" fontAlgn="base">
        <a:spcBef>
          <a:spcPct val="0"/>
        </a:spcBef>
        <a:spcAft>
          <a:spcPct val="0"/>
        </a:spcAft>
        <a:defRPr sz="3600">
          <a:solidFill>
            <a:srgbClr val="FF9900"/>
          </a:solidFill>
          <a:latin typeface="Arial Unicode MS" pitchFamily="34"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6.xml"/><Relationship Id="rId17" Type="http://schemas.openxmlformats.org/officeDocument/2006/relationships/image" Target="../media/image37.png"/><Relationship Id="rId2" Type="http://schemas.openxmlformats.org/officeDocument/2006/relationships/image" Target="../media/image29.png"/><Relationship Id="rId16" Type="http://schemas.openxmlformats.org/officeDocument/2006/relationships/customXml" Target="../ink/ink8.xml"/><Relationship Id="rId1" Type="http://schemas.openxmlformats.org/officeDocument/2006/relationships/slideLayout" Target="../slideLayouts/slideLayout13.xml"/><Relationship Id="rId6" Type="http://schemas.openxmlformats.org/officeDocument/2006/relationships/customXml" Target="../ink/ink3.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3.png"/><Relationship Id="rId14" Type="http://schemas.openxmlformats.org/officeDocument/2006/relationships/customXml" Target="../ink/ink7.xml"/></Relationships>
</file>

<file path=ppt/slides/_rels/slide79.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customXml" Target="../ink/ink10.xml"/><Relationship Id="rId5" Type="http://schemas.openxmlformats.org/officeDocument/2006/relationships/image" Target="../media/image40.png"/><Relationship Id="rId4" Type="http://schemas.openxmlformats.org/officeDocument/2006/relationships/customXml" Target="../ink/ink9.xml"/><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customXml" Target="../ink/ink13.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customXml" Target="../ink/ink18.xm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customXml" Target="../ink/ink15.xml"/><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4.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51.png"/><Relationship Id="rId14" Type="http://schemas.openxmlformats.org/officeDocument/2006/relationships/customXml" Target="../ink/ink19.xml"/></Relationships>
</file>

<file path=ppt/slides/_rels/slide8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customXml" Target="../ink/ink24.xml"/><Relationship Id="rId5" Type="http://schemas.openxmlformats.org/officeDocument/2006/relationships/customXml" Target="../ink/ink21.xm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customXml" Target="../ink/ink23.xml"/></Relationships>
</file>

<file path=ppt/slides/_rels/slide8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customXml" Target="../ink/ink26.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9" Type="http://schemas.openxmlformats.org/officeDocument/2006/relationships/image" Target="../media/image72.png"/><Relationship Id="rId34" Type="http://schemas.openxmlformats.org/officeDocument/2006/relationships/customXml" Target="../ink/ink48.xml"/><Relationship Id="rId25" Type="http://schemas.openxmlformats.org/officeDocument/2006/relationships/image" Target="../media/image68.png"/><Relationship Id="rId38" Type="http://schemas.openxmlformats.org/officeDocument/2006/relationships/customXml" Target="../ink/ink50.xml"/><Relationship Id="rId29" Type="http://schemas.openxmlformats.org/officeDocument/2006/relationships/image" Target="../media/image69.png"/><Relationship Id="rId1" Type="http://schemas.openxmlformats.org/officeDocument/2006/relationships/slideLayout" Target="../slideLayouts/slideLayout13.xml"/><Relationship Id="rId24" Type="http://schemas.openxmlformats.org/officeDocument/2006/relationships/customXml" Target="../ink/ink43.xml"/><Relationship Id="rId37" Type="http://schemas.openxmlformats.org/officeDocument/2006/relationships/image" Target="../media/image71.png"/><Relationship Id="rId28" Type="http://schemas.openxmlformats.org/officeDocument/2006/relationships/customXml" Target="../ink/ink45.xml"/><Relationship Id="rId36" Type="http://schemas.openxmlformats.org/officeDocument/2006/relationships/customXml" Target="../ink/ink49.xml"/><Relationship Id="rId35"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57.xml"/><Relationship Id="rId3" Type="http://schemas.openxmlformats.org/officeDocument/2006/relationships/customXml" Target="../ink/ink52.xml"/><Relationship Id="rId7" Type="http://schemas.openxmlformats.org/officeDocument/2006/relationships/customXml" Target="../ink/ink54.xml"/><Relationship Id="rId12"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5.png"/><Relationship Id="rId11" Type="http://schemas.openxmlformats.org/officeDocument/2006/relationships/customXml" Target="../ink/ink56.xml"/><Relationship Id="rId5" Type="http://schemas.openxmlformats.org/officeDocument/2006/relationships/customXml" Target="../ink/ink53.xml"/><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customXml" Target="../ink/ink55.xml"/><Relationship Id="rId14" Type="http://schemas.openxmlformats.org/officeDocument/2006/relationships/image" Target="../media/image79.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58.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customXml" Target="../ink/ink59.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83.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customXml" Target="../ink/ink61.xml"/><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EDA2FC-3556-0CC3-6458-9574E776CC08}"/>
              </a:ext>
            </a:extLst>
          </p:cNvPr>
          <p:cNvSpPr>
            <a:spLocks noGrp="1"/>
          </p:cNvSpPr>
          <p:nvPr>
            <p:ph type="title"/>
          </p:nvPr>
        </p:nvSpPr>
        <p:spPr>
          <a:xfrm>
            <a:off x="914400" y="609600"/>
            <a:ext cx="10363200" cy="884208"/>
          </a:xfrm>
        </p:spPr>
        <p:txBody>
          <a:bodyPr/>
          <a:lstStyle/>
          <a:p>
            <a:pPr algn="just"/>
            <a:r>
              <a:rPr lang="en-US" dirty="0"/>
              <a:t>The relation between knowledge and intelligence:</a:t>
            </a:r>
          </a:p>
        </p:txBody>
      </p:sp>
      <p:sp>
        <p:nvSpPr>
          <p:cNvPr id="3" name="Content Placeholder 2">
            <a:extLst>
              <a:ext uri="{FF2B5EF4-FFF2-40B4-BE49-F238E27FC236}">
                <a16:creationId xmlns="" xmlns:a16="http://schemas.microsoft.com/office/drawing/2014/main" id="{63068058-9FA6-CF49-DAFC-879525F9653D}"/>
              </a:ext>
            </a:extLst>
          </p:cNvPr>
          <p:cNvSpPr>
            <a:spLocks noGrp="1"/>
          </p:cNvSpPr>
          <p:nvPr>
            <p:ph idx="1"/>
          </p:nvPr>
        </p:nvSpPr>
        <p:spPr>
          <a:xfrm>
            <a:off x="914400" y="1794295"/>
            <a:ext cx="10363200" cy="4301705"/>
          </a:xfrm>
        </p:spPr>
        <p:txBody>
          <a:bodyPr/>
          <a:lstStyle/>
          <a:p>
            <a:r>
              <a:rPr lang="en-US" dirty="0">
                <a:ea typeface="+mn-lt"/>
                <a:cs typeface="+mn-lt"/>
              </a:rPr>
              <a:t>Knowledge of real-worlds plays a vital role in intelligence and same for creating artificial intelligence. </a:t>
            </a:r>
          </a:p>
          <a:p>
            <a:r>
              <a:rPr lang="en-US" dirty="0">
                <a:ea typeface="+mn-lt"/>
                <a:cs typeface="+mn-lt"/>
              </a:rPr>
              <a:t>Knowledge plays an important role in demonstrating intelligent behavior in AI agents. </a:t>
            </a:r>
          </a:p>
          <a:p>
            <a:r>
              <a:rPr lang="en-US" dirty="0">
                <a:ea typeface="+mn-lt"/>
                <a:cs typeface="+mn-lt"/>
              </a:rPr>
              <a:t>An agent is only able to accurately act on some input when he has some knowledge or experience about that input.</a:t>
            </a:r>
            <a:endParaRPr lang="en-US" dirty="0">
              <a:ea typeface="Arial Unicode MS"/>
              <a:cs typeface="Arial Unicode MS"/>
            </a:endParaRPr>
          </a:p>
        </p:txBody>
      </p:sp>
    </p:spTree>
    <p:extLst>
      <p:ext uri="{BB962C8B-B14F-4D97-AF65-F5344CB8AC3E}">
        <p14:creationId xmlns="" xmlns:p14="http://schemas.microsoft.com/office/powerpoint/2010/main" val="2276374880"/>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293224" y="261257"/>
            <a:ext cx="8608422" cy="6283234"/>
          </a:xfrm>
          <a:prstGeom prst="rect">
            <a:avLst/>
          </a:prstGeom>
          <a:noFill/>
          <a:ln w="9525">
            <a:noFill/>
            <a:miter lim="800000"/>
            <a:headEnd/>
            <a:tailEnd/>
          </a:ln>
          <a:effectLst/>
        </p:spPr>
      </p:pic>
    </p:spTree>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698171" y="300446"/>
            <a:ext cx="8725989" cy="6244045"/>
          </a:xfrm>
          <a:prstGeom prst="rect">
            <a:avLst/>
          </a:prstGeom>
          <a:noFill/>
          <a:ln w="9525">
            <a:noFill/>
            <a:miter lim="800000"/>
            <a:headEnd/>
            <a:tailEnd/>
          </a:ln>
          <a:effectLst/>
        </p:spPr>
      </p:pic>
    </p:spTree>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1452282" y="242048"/>
            <a:ext cx="9184342" cy="6387352"/>
          </a:xfrm>
          <a:prstGeom prst="rect">
            <a:avLst/>
          </a:prstGeom>
          <a:noFill/>
          <a:ln w="9525">
            <a:noFill/>
            <a:miter lim="800000"/>
            <a:headEnd/>
            <a:tailEnd/>
          </a:ln>
          <a:effectLst/>
        </p:spPr>
      </p:pic>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196156" y="418011"/>
            <a:ext cx="9927780" cy="5995852"/>
          </a:xfrm>
          <a:prstGeom prst="rect">
            <a:avLst/>
          </a:prstGeom>
          <a:noFill/>
          <a:ln w="9525">
            <a:noFill/>
            <a:miter lim="800000"/>
            <a:headEnd/>
            <a:tailEnd/>
          </a:ln>
          <a:effectLst/>
        </p:spPr>
      </p:pic>
    </p:spTree>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421872" y="339634"/>
            <a:ext cx="9469923" cy="6100355"/>
          </a:xfrm>
          <a:prstGeom prst="rect">
            <a:avLst/>
          </a:prstGeom>
          <a:noFill/>
          <a:ln w="9525">
            <a:noFill/>
            <a:miter lim="800000"/>
            <a:headEnd/>
            <a:tailEnd/>
          </a:ln>
          <a:effectLst/>
        </p:spPr>
      </p:pic>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800828" y="431074"/>
            <a:ext cx="8666531" cy="5943600"/>
          </a:xfrm>
          <a:prstGeom prst="rect">
            <a:avLst/>
          </a:prstGeom>
          <a:noFill/>
          <a:ln w="9525">
            <a:noFill/>
            <a:miter lim="800000"/>
            <a:headEnd/>
            <a:tailEnd/>
          </a:ln>
          <a:effectLst/>
        </p:spPr>
      </p:pic>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841896" y="391886"/>
            <a:ext cx="8699404" cy="5943600"/>
          </a:xfrm>
          <a:prstGeom prst="rect">
            <a:avLst/>
          </a:prstGeom>
          <a:noFill/>
          <a:ln w="9525">
            <a:noFill/>
            <a:miter lim="800000"/>
            <a:headEnd/>
            <a:tailEnd/>
          </a:ln>
          <a:effectLst/>
        </p:spPr>
      </p:pic>
    </p:spTree>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920241" y="470263"/>
            <a:ext cx="7951507" cy="5590903"/>
          </a:xfrm>
          <a:prstGeom prst="rect">
            <a:avLst/>
          </a:prstGeom>
          <a:noFill/>
          <a:ln w="9525">
            <a:noFill/>
            <a:miter lim="800000"/>
            <a:headEnd/>
            <a:tailEnd/>
          </a:ln>
          <a:effectLst/>
        </p:spPr>
      </p:pic>
    </p:spTree>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3617" t="21140" r="42641" b="21691"/>
          <a:stretch>
            <a:fillRect/>
          </a:stretch>
        </p:blipFill>
        <p:spPr bwMode="auto">
          <a:xfrm>
            <a:off x="846604" y="352210"/>
            <a:ext cx="9911043" cy="5927566"/>
          </a:xfrm>
          <a:prstGeom prst="rect">
            <a:avLst/>
          </a:prstGeom>
          <a:noFill/>
          <a:ln w="9525">
            <a:noFill/>
            <a:miter lim="800000"/>
            <a:headEnd/>
            <a:tailEnd/>
          </a:ln>
          <a:effectLst/>
        </p:spPr>
      </p:pic>
    </p:spTree>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10438" t="22610" r="42641" b="15625"/>
          <a:stretch>
            <a:fillRect/>
          </a:stretch>
        </p:blipFill>
        <p:spPr bwMode="auto">
          <a:xfrm>
            <a:off x="1541369" y="208281"/>
            <a:ext cx="8691842" cy="6432729"/>
          </a:xfrm>
          <a:prstGeom prst="rect">
            <a:avLst/>
          </a:prstGeom>
          <a:noFill/>
          <a:ln w="9525">
            <a:noFill/>
            <a:miter lim="800000"/>
            <a:headEnd/>
            <a:tailEnd/>
          </a:ln>
          <a:effec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E168F37D-9C0F-A9DF-8C15-60B98C5E7091}"/>
              </a:ext>
            </a:extLst>
          </p:cNvPr>
          <p:cNvPicPr>
            <a:picLocks noChangeAspect="1"/>
          </p:cNvPicPr>
          <p:nvPr/>
        </p:nvPicPr>
        <p:blipFill>
          <a:blip r:embed="rId2"/>
          <a:stretch>
            <a:fillRect/>
          </a:stretch>
        </p:blipFill>
        <p:spPr>
          <a:xfrm>
            <a:off x="1603204" y="643466"/>
            <a:ext cx="8985591" cy="5571067"/>
          </a:xfrm>
          <a:prstGeom prst="rect">
            <a:avLst/>
          </a:prstGeom>
        </p:spPr>
      </p:pic>
    </p:spTree>
    <p:extLst>
      <p:ext uri="{BB962C8B-B14F-4D97-AF65-F5344CB8AC3E}">
        <p14:creationId xmlns="" xmlns:p14="http://schemas.microsoft.com/office/powerpoint/2010/main" val="358061975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737361" y="248194"/>
            <a:ext cx="9140131" cy="6348547"/>
          </a:xfrm>
          <a:prstGeom prst="rect">
            <a:avLst/>
          </a:prstGeom>
          <a:noFill/>
          <a:ln w="9525">
            <a:noFill/>
            <a:miter lim="800000"/>
            <a:headEnd/>
            <a:tailEnd/>
          </a:ln>
          <a:effectLst/>
        </p:spPr>
      </p:pic>
    </p:spTree>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946366" y="444137"/>
            <a:ext cx="8312646" cy="5875209"/>
          </a:xfrm>
          <a:prstGeom prst="rect">
            <a:avLst/>
          </a:prstGeom>
          <a:noFill/>
          <a:ln w="9525">
            <a:noFill/>
            <a:miter lim="800000"/>
            <a:headEnd/>
            <a:tailEnd/>
          </a:ln>
          <a:effectLst/>
        </p:spPr>
      </p:pic>
    </p:spTree>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1673377" y="457200"/>
            <a:ext cx="8787687" cy="5982789"/>
          </a:xfrm>
          <a:prstGeom prst="rect">
            <a:avLst/>
          </a:prstGeom>
          <a:noFill/>
          <a:ln w="9525">
            <a:noFill/>
            <a:miter lim="800000"/>
            <a:headEnd/>
            <a:tailEnd/>
          </a:ln>
          <a:effectLst/>
        </p:spPr>
      </p:pic>
    </p:spTree>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2083615" y="339634"/>
            <a:ext cx="8436299" cy="5891349"/>
          </a:xfrm>
          <a:prstGeom prst="rect">
            <a:avLst/>
          </a:prstGeom>
          <a:noFill/>
          <a:ln w="9525">
            <a:noFill/>
            <a:miter lim="800000"/>
            <a:headEnd/>
            <a:tailEnd/>
          </a:ln>
          <a:effectLst/>
        </p:spPr>
      </p:pic>
    </p:spTree>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489167" y="444137"/>
            <a:ext cx="9203206" cy="5976521"/>
          </a:xfrm>
          <a:prstGeom prst="rect">
            <a:avLst/>
          </a:prstGeom>
          <a:noFill/>
          <a:ln w="9525">
            <a:noFill/>
            <a:miter lim="800000"/>
            <a:headEnd/>
            <a:tailEnd/>
          </a:ln>
          <a:effectLst/>
        </p:spPr>
      </p:pic>
    </p:spTree>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920240" y="365760"/>
            <a:ext cx="8406303" cy="6086814"/>
          </a:xfrm>
          <a:prstGeom prst="rect">
            <a:avLst/>
          </a:prstGeom>
          <a:noFill/>
          <a:ln w="9525">
            <a:noFill/>
            <a:miter lim="800000"/>
            <a:headEnd/>
            <a:tailEnd/>
          </a:ln>
          <a:effectLst/>
        </p:spPr>
      </p:pic>
    </p:spTree>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672046" y="391886"/>
            <a:ext cx="8636011" cy="6139543"/>
          </a:xfrm>
          <a:prstGeom prst="rect">
            <a:avLst/>
          </a:prstGeom>
          <a:noFill/>
          <a:ln w="9525">
            <a:noFill/>
            <a:miter lim="800000"/>
            <a:headEnd/>
            <a:tailEnd/>
          </a:ln>
          <a:effectLst/>
        </p:spPr>
      </p:pic>
      <p:sp>
        <p:nvSpPr>
          <p:cNvPr id="3" name="Oval 2"/>
          <p:cNvSpPr/>
          <p:nvPr/>
        </p:nvSpPr>
        <p:spPr>
          <a:xfrm>
            <a:off x="8007531" y="3500846"/>
            <a:ext cx="1894115" cy="40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Subgoal</a:t>
            </a:r>
            <a:endParaRPr lang="en-US" dirty="0"/>
          </a:p>
        </p:txBody>
      </p:sp>
      <p:cxnSp>
        <p:nvCxnSpPr>
          <p:cNvPr id="5" name="Straight Arrow Connector 4"/>
          <p:cNvCxnSpPr/>
          <p:nvPr/>
        </p:nvCxnSpPr>
        <p:spPr>
          <a:xfrm>
            <a:off x="7667897" y="3540034"/>
            <a:ext cx="326572" cy="9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619794" y="182880"/>
            <a:ext cx="8673930" cy="6186999"/>
          </a:xfrm>
          <a:prstGeom prst="rect">
            <a:avLst/>
          </a:prstGeom>
          <a:noFill/>
          <a:ln w="9525">
            <a:noFill/>
            <a:miter lim="800000"/>
            <a:headEnd/>
            <a:tailEnd/>
          </a:ln>
          <a:effectLst/>
        </p:spPr>
      </p:pic>
      <p:sp>
        <p:nvSpPr>
          <p:cNvPr id="4" name="Oval 3"/>
          <p:cNvSpPr/>
          <p:nvPr/>
        </p:nvSpPr>
        <p:spPr>
          <a:xfrm>
            <a:off x="7367451" y="4349931"/>
            <a:ext cx="1894115" cy="40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Subgoal</a:t>
            </a:r>
            <a:endParaRPr lang="en-US" dirty="0"/>
          </a:p>
        </p:txBody>
      </p:sp>
      <p:cxnSp>
        <p:nvCxnSpPr>
          <p:cNvPr id="6" name="Straight Arrow Connector 5"/>
          <p:cNvCxnSpPr/>
          <p:nvPr/>
        </p:nvCxnSpPr>
        <p:spPr>
          <a:xfrm>
            <a:off x="6400800" y="4415246"/>
            <a:ext cx="901337" cy="783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768045" y="3117668"/>
            <a:ext cx="1894115" cy="40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Subgoal</a:t>
            </a:r>
            <a:endParaRPr lang="en-US" dirty="0"/>
          </a:p>
        </p:txBody>
      </p:sp>
      <p:cxnSp>
        <p:nvCxnSpPr>
          <p:cNvPr id="9" name="Straight Arrow Connector 8"/>
          <p:cNvCxnSpPr/>
          <p:nvPr/>
        </p:nvCxnSpPr>
        <p:spPr>
          <a:xfrm>
            <a:off x="7471954" y="3396343"/>
            <a:ext cx="352697" cy="522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062843" y="391886"/>
            <a:ext cx="8154953" cy="6008913"/>
          </a:xfrm>
          <a:prstGeom prst="rect">
            <a:avLst/>
          </a:prstGeom>
          <a:noFill/>
          <a:ln w="9525">
            <a:noFill/>
            <a:miter lim="800000"/>
            <a:headEnd/>
            <a:tailEnd/>
          </a:ln>
          <a:effectLst/>
        </p:spPr>
      </p:pic>
    </p:spTree>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476103" y="666207"/>
            <a:ext cx="8640991" cy="5937008"/>
          </a:xfrm>
          <a:prstGeom prst="rect">
            <a:avLst/>
          </a:prstGeom>
          <a:noFill/>
          <a:ln w="9525">
            <a:noFill/>
            <a:miter lim="800000"/>
            <a:headEnd/>
            <a:tailEnd/>
          </a:ln>
          <a:effectLst/>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222B7C-01FB-0EAF-2C98-8D4C6A135EA0}"/>
              </a:ext>
            </a:extLst>
          </p:cNvPr>
          <p:cNvSpPr>
            <a:spLocks noGrp="1"/>
          </p:cNvSpPr>
          <p:nvPr>
            <p:ph type="title"/>
          </p:nvPr>
        </p:nvSpPr>
        <p:spPr>
          <a:xfrm>
            <a:off x="914400" y="609600"/>
            <a:ext cx="10363200" cy="884208"/>
          </a:xfrm>
        </p:spPr>
        <p:txBody>
          <a:bodyPr/>
          <a:lstStyle/>
          <a:p>
            <a:pPr algn="just"/>
            <a:r>
              <a:rPr lang="en-US" dirty="0"/>
              <a:t>AI knowledge cycle:</a:t>
            </a:r>
          </a:p>
        </p:txBody>
      </p:sp>
      <p:sp>
        <p:nvSpPr>
          <p:cNvPr id="3" name="Content Placeholder 2">
            <a:extLst>
              <a:ext uri="{FF2B5EF4-FFF2-40B4-BE49-F238E27FC236}">
                <a16:creationId xmlns="" xmlns:a16="http://schemas.microsoft.com/office/drawing/2014/main" id="{689F51FB-59B7-54C5-2201-9D6AA88C971B}"/>
              </a:ext>
            </a:extLst>
          </p:cNvPr>
          <p:cNvSpPr>
            <a:spLocks noGrp="1"/>
          </p:cNvSpPr>
          <p:nvPr>
            <p:ph idx="1"/>
          </p:nvPr>
        </p:nvSpPr>
        <p:spPr/>
        <p:txBody>
          <a:bodyPr/>
          <a:lstStyle/>
          <a:p>
            <a:pPr marL="0" indent="0" algn="just">
              <a:buNone/>
            </a:pPr>
            <a:r>
              <a:rPr lang="en-US" dirty="0">
                <a:ea typeface="+mn-lt"/>
                <a:cs typeface="+mn-lt"/>
              </a:rPr>
              <a:t> An Artificial intelligence system has the following components for displaying intelligent behavior:</a:t>
            </a:r>
            <a:endParaRPr lang="en-US" dirty="0">
              <a:ea typeface="Arial Unicode MS"/>
              <a:cs typeface="Arial Unicode MS"/>
            </a:endParaRPr>
          </a:p>
          <a:p>
            <a:pPr algn="just"/>
            <a:r>
              <a:rPr lang="en-US" dirty="0">
                <a:ea typeface="+mn-lt"/>
                <a:cs typeface="+mn-lt"/>
              </a:rPr>
              <a:t>Perception</a:t>
            </a:r>
            <a:endParaRPr lang="en-US" dirty="0"/>
          </a:p>
          <a:p>
            <a:pPr algn="just"/>
            <a:r>
              <a:rPr lang="en-US" dirty="0">
                <a:ea typeface="+mn-lt"/>
                <a:cs typeface="+mn-lt"/>
              </a:rPr>
              <a:t>Learning</a:t>
            </a:r>
            <a:endParaRPr lang="en-US" dirty="0"/>
          </a:p>
          <a:p>
            <a:pPr algn="just"/>
            <a:r>
              <a:rPr lang="en-US" dirty="0">
                <a:ea typeface="+mn-lt"/>
                <a:cs typeface="+mn-lt"/>
              </a:rPr>
              <a:t>Knowledge Representation and Reasoning</a:t>
            </a:r>
            <a:endParaRPr lang="en-US" dirty="0"/>
          </a:p>
          <a:p>
            <a:pPr algn="just"/>
            <a:r>
              <a:rPr lang="en-US" dirty="0">
                <a:ea typeface="+mn-lt"/>
                <a:cs typeface="+mn-lt"/>
              </a:rPr>
              <a:t>Planning</a:t>
            </a:r>
            <a:endParaRPr lang="en-US" dirty="0"/>
          </a:p>
          <a:p>
            <a:pPr algn="just"/>
            <a:r>
              <a:rPr lang="en-US" dirty="0">
                <a:ea typeface="+mn-lt"/>
                <a:cs typeface="+mn-lt"/>
              </a:rPr>
              <a:t>Execution</a:t>
            </a:r>
            <a:endParaRPr lang="en-US" dirty="0"/>
          </a:p>
          <a:p>
            <a:endParaRPr lang="en-US" dirty="0">
              <a:ea typeface="Arial Unicode MS"/>
              <a:cs typeface="Arial Unicode MS"/>
            </a:endParaRPr>
          </a:p>
        </p:txBody>
      </p:sp>
    </p:spTree>
    <p:extLst>
      <p:ext uri="{BB962C8B-B14F-4D97-AF65-F5344CB8AC3E}">
        <p14:creationId xmlns="" xmlns:p14="http://schemas.microsoft.com/office/powerpoint/2010/main" val="1147642241"/>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828801" y="509451"/>
            <a:ext cx="8508676" cy="5856806"/>
          </a:xfrm>
          <a:prstGeom prst="rect">
            <a:avLst/>
          </a:prstGeom>
          <a:noFill/>
          <a:ln w="9525">
            <a:noFill/>
            <a:miter lim="800000"/>
            <a:headEnd/>
            <a:tailEnd/>
          </a:ln>
          <a:effectLst/>
        </p:spPr>
      </p:pic>
    </p:spTree>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053865" y="431073"/>
            <a:ext cx="8563600" cy="5982789"/>
          </a:xfrm>
          <a:prstGeom prst="rect">
            <a:avLst/>
          </a:prstGeom>
          <a:noFill/>
          <a:ln w="9525">
            <a:noFill/>
            <a:miter lim="800000"/>
            <a:headEnd/>
            <a:tailEnd/>
          </a:ln>
          <a:effectLst/>
        </p:spPr>
      </p:pic>
    </p:spTree>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2181496" y="352698"/>
            <a:ext cx="8127229" cy="5934832"/>
          </a:xfrm>
          <a:prstGeom prst="rect">
            <a:avLst/>
          </a:prstGeom>
          <a:noFill/>
          <a:ln w="9525">
            <a:noFill/>
            <a:miter lim="800000"/>
            <a:headEnd/>
            <a:tailEnd/>
          </a:ln>
          <a:effectLst/>
        </p:spPr>
      </p:pic>
    </p:spTree>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1763485" y="404950"/>
            <a:ext cx="8627541" cy="6074494"/>
          </a:xfrm>
          <a:prstGeom prst="rect">
            <a:avLst/>
          </a:prstGeom>
          <a:noFill/>
          <a:ln w="9525">
            <a:noFill/>
            <a:miter lim="800000"/>
            <a:headEnd/>
            <a:tailEnd/>
          </a:ln>
          <a:effectLst/>
        </p:spPr>
      </p:pic>
    </p:spTree>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910355" y="561703"/>
            <a:ext cx="8171544" cy="5878286"/>
          </a:xfrm>
          <a:prstGeom prst="rect">
            <a:avLst/>
          </a:prstGeom>
          <a:noFill/>
          <a:ln w="9525">
            <a:noFill/>
            <a:miter lim="800000"/>
            <a:headEnd/>
            <a:tailEnd/>
          </a:ln>
          <a:effectLst/>
        </p:spPr>
      </p:pic>
    </p:spTree>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1227909" y="561704"/>
            <a:ext cx="9137491" cy="6136674"/>
          </a:xfrm>
          <a:prstGeom prst="rect">
            <a:avLst/>
          </a:prstGeom>
          <a:noFill/>
          <a:ln w="9525">
            <a:noFill/>
            <a:miter lim="800000"/>
            <a:headEnd/>
            <a:tailEnd/>
          </a:ln>
          <a:effectLst/>
        </p:spPr>
      </p:pic>
    </p:spTree>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326571" y="470263"/>
            <a:ext cx="11390812" cy="6165668"/>
          </a:xfrm>
          <a:prstGeom prst="rect">
            <a:avLst/>
          </a:prstGeom>
          <a:noFill/>
          <a:ln w="9525">
            <a:noFill/>
            <a:miter lim="800000"/>
            <a:headEnd/>
            <a:tailEnd/>
          </a:ln>
          <a:effectLst/>
        </p:spPr>
      </p:pic>
    </p:spTree>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30777"/>
            <a:ext cx="10363200" cy="801189"/>
          </a:xfrm>
        </p:spPr>
        <p:txBody>
          <a:bodyPr/>
          <a:lstStyle/>
          <a:p>
            <a:r>
              <a:rPr lang="en-US" dirty="0"/>
              <a:t>First-Order Logic in Artificial intelligence</a:t>
            </a:r>
          </a:p>
        </p:txBody>
      </p:sp>
      <p:sp>
        <p:nvSpPr>
          <p:cNvPr id="3" name="Content Placeholder 2"/>
          <p:cNvSpPr>
            <a:spLocks noGrp="1"/>
          </p:cNvSpPr>
          <p:nvPr>
            <p:ph idx="1"/>
          </p:nvPr>
        </p:nvSpPr>
        <p:spPr>
          <a:xfrm>
            <a:off x="914400" y="1449977"/>
            <a:ext cx="10363200" cy="4646023"/>
          </a:xfrm>
        </p:spPr>
        <p:txBody>
          <a:bodyPr/>
          <a:lstStyle/>
          <a:p>
            <a:r>
              <a:rPr lang="en-US" sz="2000" dirty="0"/>
              <a:t>First-order logic is another way of knowledge representation in artificial intelligence. It is an extension to propositional logic.</a:t>
            </a:r>
          </a:p>
          <a:p>
            <a:r>
              <a:rPr lang="en-US" sz="2000" dirty="0"/>
              <a:t>FOL is sufficiently expressive to represent the natural language statements in a concise way.</a:t>
            </a:r>
          </a:p>
          <a:p>
            <a:r>
              <a:rPr lang="en-US" sz="2000" dirty="0"/>
              <a:t>First-order logic is also known as </a:t>
            </a:r>
            <a:r>
              <a:rPr lang="en-US" sz="2000" b="1" dirty="0"/>
              <a:t>Predicate logic or First-order predicate logic</a:t>
            </a:r>
            <a:r>
              <a:rPr lang="en-US" sz="2000" dirty="0"/>
              <a:t>. First-order logic is a powerful language that develops information about the objects in a more easy way and can also express the relationship between those objects.</a:t>
            </a:r>
          </a:p>
          <a:p>
            <a:r>
              <a:rPr lang="en-US" sz="2000" dirty="0"/>
              <a:t>First-order logic (like natural language) does not only assume that the world contains facts like propositional logic but also assumes the following things in the world:</a:t>
            </a:r>
          </a:p>
          <a:p>
            <a:pPr lvl="1"/>
            <a:r>
              <a:rPr lang="en-US" sz="1800" b="1" dirty="0"/>
              <a:t>Objects:</a:t>
            </a:r>
            <a:r>
              <a:rPr lang="en-US" sz="1800" dirty="0"/>
              <a:t> A, B, people, numbers, colors, wars, theories, squares, pits, </a:t>
            </a:r>
            <a:r>
              <a:rPr lang="en-US" sz="1800" dirty="0" err="1"/>
              <a:t>wumpus</a:t>
            </a:r>
            <a:r>
              <a:rPr lang="en-US" sz="1800" dirty="0"/>
              <a:t>, ......</a:t>
            </a:r>
          </a:p>
          <a:p>
            <a:pPr lvl="1"/>
            <a:r>
              <a:rPr lang="en-US" sz="1800" b="1" dirty="0"/>
              <a:t>Relations:</a:t>
            </a:r>
            <a:r>
              <a:rPr lang="en-US" sz="1800" dirty="0"/>
              <a:t> </a:t>
            </a:r>
            <a:r>
              <a:rPr lang="en-US" sz="1800" b="1" dirty="0"/>
              <a:t>It can be unary relation such as:</a:t>
            </a:r>
            <a:r>
              <a:rPr lang="en-US" sz="1800" dirty="0"/>
              <a:t> red, round, is adjacent, </a:t>
            </a:r>
            <a:r>
              <a:rPr lang="en-US" sz="1800" b="1" dirty="0"/>
              <a:t>or n-any relation such as:</a:t>
            </a:r>
            <a:r>
              <a:rPr lang="en-US" sz="1800" dirty="0"/>
              <a:t> the sister of, brother of, has color, comes between</a:t>
            </a:r>
          </a:p>
          <a:p>
            <a:pPr lvl="1"/>
            <a:r>
              <a:rPr lang="en-US" sz="1800" b="1" dirty="0"/>
              <a:t>Function:</a:t>
            </a:r>
            <a:r>
              <a:rPr lang="en-US" sz="1800" dirty="0"/>
              <a:t> Father of, best friend, third inning of, end of, ......</a:t>
            </a:r>
          </a:p>
          <a:p>
            <a:pPr>
              <a:buNone/>
            </a:pPr>
            <a:endParaRPr lang="en-US" dirty="0"/>
          </a:p>
        </p:txBody>
      </p:sp>
    </p:spTree>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As a natural language, first-order logic also has two main parts:</a:t>
            </a:r>
          </a:p>
          <a:p>
            <a:pPr lvl="1"/>
            <a:r>
              <a:rPr lang="en-US" b="1" dirty="0"/>
              <a:t>Syntax</a:t>
            </a:r>
            <a:endParaRPr lang="en-US" dirty="0"/>
          </a:p>
          <a:p>
            <a:pPr lvl="1"/>
            <a:r>
              <a:rPr lang="en-US" b="1" dirty="0"/>
              <a:t>Semantics</a:t>
            </a:r>
            <a:endParaRPr lang="en-US" dirty="0"/>
          </a:p>
          <a:p>
            <a:endParaRPr lang="en-US" dirty="0"/>
          </a:p>
        </p:txBody>
      </p:sp>
    </p:spTree>
  </p:cSld>
  <p:clrMapOvr>
    <a:masterClrMapping/>
  </p:clrMapOvr>
  <p:transition spd="slow">
    <p:wip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337" y="243840"/>
            <a:ext cx="10363200" cy="748937"/>
          </a:xfrm>
        </p:spPr>
        <p:txBody>
          <a:bodyPr/>
          <a:lstStyle/>
          <a:p>
            <a:r>
              <a:rPr lang="en-US" dirty="0"/>
              <a:t>Syntax of First-Order logic:</a:t>
            </a:r>
          </a:p>
        </p:txBody>
      </p:sp>
      <p:sp>
        <p:nvSpPr>
          <p:cNvPr id="3" name="Content Placeholder 2"/>
          <p:cNvSpPr>
            <a:spLocks noGrp="1"/>
          </p:cNvSpPr>
          <p:nvPr>
            <p:ph idx="1"/>
          </p:nvPr>
        </p:nvSpPr>
        <p:spPr>
          <a:xfrm>
            <a:off x="862149" y="1171303"/>
            <a:ext cx="10363200" cy="2159726"/>
          </a:xfrm>
        </p:spPr>
        <p:txBody>
          <a:bodyPr/>
          <a:lstStyle/>
          <a:p>
            <a:pPr>
              <a:buNone/>
            </a:pPr>
            <a:r>
              <a:rPr lang="en-US" dirty="0"/>
              <a:t>The syntax of FOL determines which collection of symbols is a logical expression in first-order logic. The basic syntactic elements of first-order logic are symbols. We write statements in short-hand notation in FOL.</a:t>
            </a:r>
          </a:p>
          <a:p>
            <a:pPr>
              <a:buNone/>
            </a:pPr>
            <a:r>
              <a:rPr lang="en-US" dirty="0"/>
              <a:t>Basic Elements of First-order logic:</a:t>
            </a:r>
          </a:p>
          <a:p>
            <a:pPr>
              <a:buNone/>
            </a:pPr>
            <a:r>
              <a:rPr lang="en-US" dirty="0"/>
              <a:t>Following are the basic elements of FOL syntax:</a:t>
            </a:r>
          </a:p>
          <a:p>
            <a:r>
              <a:rPr lang="en-US" dirty="0"/>
              <a:t/>
            </a:r>
            <a:br>
              <a:rPr lang="en-US" dirty="0"/>
            </a:br>
            <a:endParaRPr lang="en-US" dirty="0"/>
          </a:p>
        </p:txBody>
      </p:sp>
      <p:pic>
        <p:nvPicPr>
          <p:cNvPr id="11267" name="Picture 3"/>
          <p:cNvPicPr>
            <a:picLocks noChangeAspect="1" noChangeArrowheads="1"/>
          </p:cNvPicPr>
          <p:nvPr/>
        </p:nvPicPr>
        <p:blipFill>
          <a:blip r:embed="rId2"/>
          <a:srcRect/>
          <a:stretch>
            <a:fillRect/>
          </a:stretch>
        </p:blipFill>
        <p:spPr bwMode="auto">
          <a:xfrm>
            <a:off x="3771355" y="3470094"/>
            <a:ext cx="4152900" cy="310515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532" name="Picture 4" descr="Cycle- Knowledge representation in AI - edureka">
            <a:extLst>
              <a:ext uri="{FF2B5EF4-FFF2-40B4-BE49-F238E27FC236}">
                <a16:creationId xmlns="" xmlns:a16="http://schemas.microsoft.com/office/drawing/2014/main" id="{4459B824-12FF-DC22-1379-7E34B39CF406}"/>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367092" y="890436"/>
            <a:ext cx="8702136" cy="53938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33279949"/>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826726" y="1123406"/>
            <a:ext cx="10244182" cy="4336867"/>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914399" y="1358537"/>
            <a:ext cx="9914709" cy="3879669"/>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993959" y="979714"/>
            <a:ext cx="10287047" cy="4859383"/>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926080" y="483326"/>
            <a:ext cx="6419701" cy="5818959"/>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011681" y="574766"/>
            <a:ext cx="7934072" cy="588238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Quantifiers:</a:t>
            </a:r>
            <a:endParaRPr lang="en-US" dirty="0"/>
          </a:p>
        </p:txBody>
      </p:sp>
      <p:sp>
        <p:nvSpPr>
          <p:cNvPr id="3" name="Content Placeholder 2"/>
          <p:cNvSpPr>
            <a:spLocks noGrp="1"/>
          </p:cNvSpPr>
          <p:nvPr>
            <p:ph idx="1"/>
          </p:nvPr>
        </p:nvSpPr>
        <p:spPr/>
        <p:txBody>
          <a:bodyPr/>
          <a:lstStyle/>
          <a:p>
            <a:r>
              <a:rPr lang="en-US" dirty="0"/>
              <a:t>In universal quantifier, ∀</a:t>
            </a:r>
            <a:r>
              <a:rPr lang="en-US" dirty="0" err="1"/>
              <a:t>x∀y</a:t>
            </a:r>
            <a:r>
              <a:rPr lang="en-US" dirty="0"/>
              <a:t> is similar to ∀</a:t>
            </a:r>
            <a:r>
              <a:rPr lang="en-US" dirty="0" err="1"/>
              <a:t>y∀x</a:t>
            </a:r>
            <a:r>
              <a:rPr lang="en-US" dirty="0"/>
              <a:t>.</a:t>
            </a:r>
          </a:p>
          <a:p>
            <a:r>
              <a:rPr lang="en-US" dirty="0"/>
              <a:t>In Existential quantifier, ∃</a:t>
            </a:r>
            <a:r>
              <a:rPr lang="en-US" dirty="0" err="1"/>
              <a:t>x∃y</a:t>
            </a:r>
            <a:r>
              <a:rPr lang="en-US" dirty="0"/>
              <a:t> is similar to ∃</a:t>
            </a:r>
            <a:r>
              <a:rPr lang="en-US" dirty="0" err="1"/>
              <a:t>y∃x</a:t>
            </a:r>
            <a:r>
              <a:rPr lang="en-US" dirty="0"/>
              <a:t>.</a:t>
            </a:r>
          </a:p>
          <a:p>
            <a:r>
              <a:rPr lang="en-US" dirty="0"/>
              <a:t>∃</a:t>
            </a:r>
            <a:r>
              <a:rPr lang="en-US" dirty="0" err="1"/>
              <a:t>x∀y</a:t>
            </a:r>
            <a:r>
              <a:rPr lang="en-US" dirty="0"/>
              <a:t> is not similar to ∀</a:t>
            </a:r>
            <a:r>
              <a:rPr lang="en-US" dirty="0" err="1"/>
              <a:t>y∃x</a:t>
            </a:r>
            <a:r>
              <a:rPr lang="en-US" dirty="0"/>
              <a:t>.</a:t>
            </a:r>
          </a:p>
          <a:p>
            <a:pPr>
              <a:buNone/>
            </a:pPr>
            <a:endParaRPr lang="en-US" dirty="0"/>
          </a:p>
        </p:txBody>
      </p:sp>
    </p:spTree>
  </p:cSld>
  <p:clrMapOvr>
    <a:masterClrMapping/>
  </p:clrMapOvr>
  <p:transition spd="slow">
    <p:wip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748937"/>
          </a:xfrm>
        </p:spPr>
        <p:txBody>
          <a:bodyPr/>
          <a:lstStyle/>
          <a:p>
            <a:r>
              <a:rPr lang="en-US" dirty="0"/>
              <a:t>Some Examples of FOL using quantifier:</a:t>
            </a:r>
          </a:p>
        </p:txBody>
      </p:sp>
      <p:sp>
        <p:nvSpPr>
          <p:cNvPr id="3" name="Content Placeholder 2"/>
          <p:cNvSpPr>
            <a:spLocks noGrp="1"/>
          </p:cNvSpPr>
          <p:nvPr>
            <p:ph idx="1"/>
          </p:nvPr>
        </p:nvSpPr>
        <p:spPr>
          <a:xfrm>
            <a:off x="914400" y="1672046"/>
            <a:ext cx="10363200" cy="4423954"/>
          </a:xfrm>
        </p:spPr>
        <p:txBody>
          <a:bodyPr/>
          <a:lstStyle/>
          <a:p>
            <a:r>
              <a:rPr lang="en-US" b="1" dirty="0"/>
              <a:t>All birds fly.</a:t>
            </a:r>
            <a:r>
              <a:rPr lang="en-US" dirty="0"/>
              <a:t/>
            </a:r>
            <a:br>
              <a:rPr lang="en-US" dirty="0"/>
            </a:br>
            <a:r>
              <a:rPr lang="en-US" dirty="0"/>
              <a:t>The predicate in this question is "</a:t>
            </a:r>
            <a:r>
              <a:rPr lang="en-US" b="1" dirty="0"/>
              <a:t>fly(bird)</a:t>
            </a:r>
            <a:r>
              <a:rPr lang="en-US" dirty="0"/>
              <a:t>."</a:t>
            </a:r>
            <a:br>
              <a:rPr lang="en-US" dirty="0"/>
            </a:br>
            <a:r>
              <a:rPr lang="en-US" dirty="0"/>
              <a:t>Because all birds are able to fly, it will be portrayed as follows.</a:t>
            </a:r>
            <a:br>
              <a:rPr lang="en-US" dirty="0"/>
            </a:br>
            <a:r>
              <a:rPr lang="en-US" b="1" dirty="0"/>
              <a:t>∀x bird(x) →fly(x).</a:t>
            </a:r>
          </a:p>
          <a:p>
            <a:pPr>
              <a:buNone/>
            </a:pPr>
            <a:endParaRPr lang="en-US" dirty="0"/>
          </a:p>
          <a:p>
            <a:r>
              <a:rPr lang="en-US" b="1" dirty="0"/>
              <a:t>Every man respects his parent.</a:t>
            </a:r>
            <a:r>
              <a:rPr lang="en-US" dirty="0"/>
              <a:t/>
            </a:r>
            <a:br>
              <a:rPr lang="en-US" dirty="0"/>
            </a:br>
            <a:r>
              <a:rPr lang="en-US" dirty="0"/>
              <a:t>The predicate in this question is "</a:t>
            </a:r>
            <a:r>
              <a:rPr lang="en-US" b="1" dirty="0"/>
              <a:t>respect(x, y)," where x=man, and y= parent.</a:t>
            </a:r>
            <a:r>
              <a:rPr lang="en-US" dirty="0"/>
              <a:t/>
            </a:r>
            <a:br>
              <a:rPr lang="en-US" dirty="0"/>
            </a:br>
            <a:r>
              <a:rPr lang="en-US" dirty="0"/>
              <a:t>Because there is every man so will use ∀, and it will be portrayed as follows:</a:t>
            </a:r>
            <a:br>
              <a:rPr lang="en-US" dirty="0"/>
            </a:br>
            <a:r>
              <a:rPr lang="en-US" b="1" dirty="0"/>
              <a:t>∀x man(x) → respects (x, parent).</a:t>
            </a:r>
            <a:endParaRPr lang="en-US" dirty="0"/>
          </a:p>
          <a:p>
            <a:endParaRPr lang="en-US" dirty="0"/>
          </a:p>
        </p:txBody>
      </p:sp>
    </p:spTree>
  </p:cSld>
  <p:clrMapOvr>
    <a:masterClrMapping/>
  </p:clrMapOvr>
  <p:transition spd="slow">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748937"/>
          </a:xfrm>
        </p:spPr>
        <p:txBody>
          <a:bodyPr/>
          <a:lstStyle/>
          <a:p>
            <a:r>
              <a:rPr lang="en-US" dirty="0"/>
              <a:t>Some Examples of FOL using quantifier:</a:t>
            </a:r>
          </a:p>
        </p:txBody>
      </p:sp>
      <p:sp>
        <p:nvSpPr>
          <p:cNvPr id="3" name="Content Placeholder 2"/>
          <p:cNvSpPr>
            <a:spLocks noGrp="1"/>
          </p:cNvSpPr>
          <p:nvPr>
            <p:ph idx="1"/>
          </p:nvPr>
        </p:nvSpPr>
        <p:spPr>
          <a:xfrm>
            <a:off x="914400" y="1672046"/>
            <a:ext cx="10363200" cy="4423954"/>
          </a:xfrm>
        </p:spPr>
        <p:txBody>
          <a:bodyPr/>
          <a:lstStyle/>
          <a:p>
            <a:r>
              <a:rPr lang="en-US" b="1" dirty="0"/>
              <a:t>Some boys play cricket.</a:t>
            </a:r>
            <a:r>
              <a:rPr lang="en-US" dirty="0"/>
              <a:t/>
            </a:r>
            <a:br>
              <a:rPr lang="en-US" dirty="0"/>
            </a:br>
            <a:r>
              <a:rPr lang="en-US" dirty="0"/>
              <a:t>In this question, the predicate is "</a:t>
            </a:r>
            <a:r>
              <a:rPr lang="en-US" b="1" dirty="0"/>
              <a:t>play(x, y),</a:t>
            </a:r>
            <a:r>
              <a:rPr lang="en-US" dirty="0"/>
              <a:t> " where x= boys, and y= game. Because there are some boys so we will use </a:t>
            </a:r>
            <a:r>
              <a:rPr lang="en-US" b="1" dirty="0"/>
              <a:t>∃, and it will be portrayed as:</a:t>
            </a:r>
            <a:r>
              <a:rPr lang="en-US" dirty="0"/>
              <a:t/>
            </a:r>
            <a:br>
              <a:rPr lang="en-US" dirty="0"/>
            </a:br>
            <a:r>
              <a:rPr lang="en-US" b="1" dirty="0"/>
              <a:t>∃x boys(x) → play(x, cricket).</a:t>
            </a:r>
          </a:p>
          <a:p>
            <a:endParaRPr lang="en-US" dirty="0"/>
          </a:p>
          <a:p>
            <a:r>
              <a:rPr lang="en-US" b="1" dirty="0"/>
              <a:t>Not all students like both Mathematics and Science.</a:t>
            </a:r>
            <a:r>
              <a:rPr lang="en-US" dirty="0"/>
              <a:t/>
            </a:r>
            <a:br>
              <a:rPr lang="en-US" dirty="0"/>
            </a:br>
            <a:r>
              <a:rPr lang="en-US" dirty="0"/>
              <a:t>The predicate in this question is "</a:t>
            </a:r>
            <a:r>
              <a:rPr lang="en-US" b="1" dirty="0"/>
              <a:t>like(x, y)," where x= student, and y= subject.</a:t>
            </a:r>
            <a:r>
              <a:rPr lang="en-US" dirty="0"/>
              <a:t> Because there are not all students, so we will use </a:t>
            </a:r>
            <a:r>
              <a:rPr lang="en-US" b="1" dirty="0"/>
              <a:t>∀ with negation</a:t>
            </a:r>
            <a:r>
              <a:rPr lang="en-US" dirty="0"/>
              <a:t>, so following portray for this:</a:t>
            </a:r>
            <a:br>
              <a:rPr lang="en-US" dirty="0"/>
            </a:br>
            <a:r>
              <a:rPr lang="en-US" b="1" dirty="0"/>
              <a:t>¬∀ (x) [ student(x) → like(x, Mathematics) ∧ like(x, Science)].</a:t>
            </a:r>
            <a:endParaRPr lang="en-US" dirty="0"/>
          </a:p>
          <a:p>
            <a:endParaRPr lang="en-US" dirty="0"/>
          </a:p>
        </p:txBody>
      </p:sp>
    </p:spTree>
  </p:cSld>
  <p:clrMapOvr>
    <a:masterClrMapping/>
  </p:clrMapOvr>
  <p:transition spd="slow">
    <p:wip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748937"/>
          </a:xfrm>
        </p:spPr>
        <p:txBody>
          <a:bodyPr/>
          <a:lstStyle/>
          <a:p>
            <a:r>
              <a:rPr lang="en-US" dirty="0"/>
              <a:t>Some Examples of FOL using quantifier:</a:t>
            </a:r>
          </a:p>
        </p:txBody>
      </p:sp>
      <p:sp>
        <p:nvSpPr>
          <p:cNvPr id="3" name="Content Placeholder 2"/>
          <p:cNvSpPr>
            <a:spLocks noGrp="1"/>
          </p:cNvSpPr>
          <p:nvPr>
            <p:ph idx="1"/>
          </p:nvPr>
        </p:nvSpPr>
        <p:spPr>
          <a:xfrm>
            <a:off x="914400" y="1672046"/>
            <a:ext cx="10363200" cy="4423954"/>
          </a:xfrm>
        </p:spPr>
        <p:txBody>
          <a:bodyPr/>
          <a:lstStyle/>
          <a:p>
            <a:r>
              <a:rPr lang="en-US" b="1" dirty="0"/>
              <a:t>Only one student failed in Mathematics.</a:t>
            </a:r>
            <a:r>
              <a:rPr lang="en-US" dirty="0"/>
              <a:t/>
            </a:r>
            <a:br>
              <a:rPr lang="en-US" dirty="0"/>
            </a:br>
            <a:r>
              <a:rPr lang="en-US" dirty="0"/>
              <a:t>The predicate in this question is "</a:t>
            </a:r>
            <a:r>
              <a:rPr lang="en-US" b="1" dirty="0"/>
              <a:t>failed(x, y)," where x= student, and y= subject.</a:t>
            </a:r>
            <a:r>
              <a:rPr lang="en-US" dirty="0"/>
              <a:t> Because there is only one student who failed in Mathematics, so we will use following portray for this:</a:t>
            </a:r>
            <a:br>
              <a:rPr lang="en-US" dirty="0"/>
            </a:br>
            <a:r>
              <a:rPr lang="en-US" b="1" dirty="0"/>
              <a:t>∃(x) [ student(x) → failed (x, Mathematics) ∧∀ (y) [¬(x==y) ∧ student(y) → ¬failed (x, Mathematics)].</a:t>
            </a:r>
            <a:endParaRPr lang="en-US" dirty="0"/>
          </a:p>
          <a:p>
            <a:endParaRPr lang="en-US" dirty="0"/>
          </a:p>
        </p:txBody>
      </p:sp>
    </p:spTree>
  </p:cSld>
  <p:clrMapOvr>
    <a:masterClrMapping/>
  </p:clrMapOvr>
  <p:transition spd="slow">
    <p:wip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70560"/>
          </a:xfrm>
        </p:spPr>
        <p:txBody>
          <a:bodyPr/>
          <a:lstStyle/>
          <a:p>
            <a:r>
              <a:rPr lang="en-US" b="1" dirty="0"/>
              <a:t>Free and Bound Variables:</a:t>
            </a:r>
            <a:endParaRPr lang="en-US" dirty="0"/>
          </a:p>
        </p:txBody>
      </p:sp>
      <p:sp>
        <p:nvSpPr>
          <p:cNvPr id="3" name="Content Placeholder 2"/>
          <p:cNvSpPr>
            <a:spLocks noGrp="1"/>
          </p:cNvSpPr>
          <p:nvPr>
            <p:ph idx="1"/>
          </p:nvPr>
        </p:nvSpPr>
        <p:spPr>
          <a:xfrm>
            <a:off x="914400" y="1658983"/>
            <a:ext cx="10363200" cy="4437017"/>
          </a:xfrm>
        </p:spPr>
        <p:txBody>
          <a:bodyPr/>
          <a:lstStyle/>
          <a:p>
            <a:r>
              <a:rPr lang="en-US" b="1" dirty="0"/>
              <a:t>Free Variable: </a:t>
            </a:r>
            <a:r>
              <a:rPr lang="en-US" dirty="0"/>
              <a:t>In a formula, a variable is said to be a free variable if it exists outside of the quantifier's scope.</a:t>
            </a:r>
            <a:br>
              <a:rPr lang="en-US" dirty="0"/>
            </a:br>
            <a:r>
              <a:rPr lang="en-US" b="1" dirty="0"/>
              <a:t>Example: ∀x ∃(y)[P (x, y, z)], where z is a free variable.</a:t>
            </a:r>
            <a:r>
              <a:rPr lang="en-US" dirty="0"/>
              <a:t/>
            </a:r>
            <a:br>
              <a:rPr lang="en-US" dirty="0"/>
            </a:br>
            <a:r>
              <a:rPr lang="en-US" dirty="0"/>
              <a:t/>
            </a:r>
            <a:br>
              <a:rPr lang="en-US" dirty="0"/>
            </a:br>
            <a:r>
              <a:rPr lang="en-US" b="1" dirty="0"/>
              <a:t>Bound Variable: </a:t>
            </a:r>
            <a:r>
              <a:rPr lang="en-US" dirty="0"/>
              <a:t>In a formula, a variable is considered to be a bound variable if it exists within the quantifier's scope.</a:t>
            </a:r>
            <a:br>
              <a:rPr lang="en-US" dirty="0"/>
            </a:br>
            <a:r>
              <a:rPr lang="en-US" b="1" dirty="0"/>
              <a:t>Example: ∀x [A (x) B( y)], here x and y are the bound variables.</a:t>
            </a:r>
            <a:endParaRPr lang="en-US" dirty="0"/>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212E9-44E3-667A-FBB2-16AD0C236C26}"/>
              </a:ext>
            </a:extLst>
          </p:cNvPr>
          <p:cNvSpPr>
            <a:spLocks noGrp="1"/>
          </p:cNvSpPr>
          <p:nvPr>
            <p:ph type="title"/>
          </p:nvPr>
        </p:nvSpPr>
        <p:spPr/>
        <p:txBody>
          <a:bodyPr/>
          <a:lstStyle/>
          <a:p>
            <a:pPr algn="just"/>
            <a:r>
              <a:rPr lang="en-US" dirty="0"/>
              <a:t>Approaches to knowledge representation:</a:t>
            </a:r>
          </a:p>
        </p:txBody>
      </p:sp>
      <p:sp>
        <p:nvSpPr>
          <p:cNvPr id="3" name="Content Placeholder 2">
            <a:extLst>
              <a:ext uri="{FF2B5EF4-FFF2-40B4-BE49-F238E27FC236}">
                <a16:creationId xmlns="" xmlns:a16="http://schemas.microsoft.com/office/drawing/2014/main" id="{E9B2EDA0-09A4-78FE-B829-5F410EAC0D43}"/>
              </a:ext>
            </a:extLst>
          </p:cNvPr>
          <p:cNvSpPr>
            <a:spLocks noGrp="1"/>
          </p:cNvSpPr>
          <p:nvPr>
            <p:ph idx="1"/>
          </p:nvPr>
        </p:nvSpPr>
        <p:spPr>
          <a:xfrm>
            <a:off x="914400" y="1981200"/>
            <a:ext cx="10363200" cy="4502988"/>
          </a:xfrm>
        </p:spPr>
        <p:txBody>
          <a:bodyPr/>
          <a:lstStyle/>
          <a:p>
            <a:pPr marL="0" indent="0">
              <a:buNone/>
            </a:pPr>
            <a:r>
              <a:rPr lang="en-US" dirty="0">
                <a:ea typeface="+mn-lt"/>
                <a:cs typeface="+mn-lt"/>
              </a:rPr>
              <a:t>There are mainly four approaches to knowledge representation, which are given below.</a:t>
            </a:r>
            <a:endParaRPr lang="en-US" dirty="0"/>
          </a:p>
          <a:p>
            <a:pPr marL="0" indent="0" algn="just">
              <a:buNone/>
            </a:pPr>
            <a:r>
              <a:rPr lang="en-US" dirty="0"/>
              <a:t>     </a:t>
            </a:r>
            <a:r>
              <a:rPr lang="en-US" dirty="0">
                <a:solidFill>
                  <a:srgbClr val="FF0000"/>
                </a:solidFill>
              </a:rPr>
              <a:t>  </a:t>
            </a:r>
            <a:r>
              <a:rPr lang="en-US" sz="2800" dirty="0">
                <a:solidFill>
                  <a:srgbClr val="FF0000"/>
                </a:solidFill>
              </a:rPr>
              <a:t>Simple relational knowledge:</a:t>
            </a:r>
            <a:endParaRPr lang="en-US" sz="2800">
              <a:solidFill>
                <a:srgbClr val="FF0000"/>
              </a:solidFill>
              <a:ea typeface="Arial Unicode MS"/>
              <a:cs typeface="Arial Unicode MS"/>
            </a:endParaRPr>
          </a:p>
          <a:p>
            <a:pPr algn="just"/>
            <a:r>
              <a:rPr lang="en-US" dirty="0">
                <a:ea typeface="+mn-lt"/>
                <a:cs typeface="+mn-lt"/>
              </a:rPr>
              <a:t>It is the simplest way of storing facts which uses the relational method, and each fact about a set of the object is set out systematically in columns.</a:t>
            </a:r>
            <a:endParaRPr lang="en-US" dirty="0"/>
          </a:p>
          <a:p>
            <a:pPr algn="just"/>
            <a:r>
              <a:rPr lang="en-US" dirty="0">
                <a:ea typeface="+mn-lt"/>
                <a:cs typeface="+mn-lt"/>
              </a:rPr>
              <a:t>This approach of knowledge representation is famous in database systems where the relationship between different entities is represented.</a:t>
            </a:r>
            <a:endParaRPr lang="en-US" dirty="0"/>
          </a:p>
          <a:p>
            <a:pPr algn="just"/>
            <a:r>
              <a:rPr lang="en-US" dirty="0">
                <a:ea typeface="+mn-lt"/>
                <a:cs typeface="+mn-lt"/>
              </a:rPr>
              <a:t>This approach has little opportunity for inference.</a:t>
            </a:r>
            <a:endParaRPr lang="en-US" dirty="0"/>
          </a:p>
          <a:p>
            <a:endParaRPr lang="en-US" dirty="0">
              <a:ea typeface="Arial Unicode MS"/>
              <a:cs typeface="Arial Unicode MS"/>
            </a:endParaRPr>
          </a:p>
        </p:txBody>
      </p:sp>
    </p:spTree>
    <p:extLst>
      <p:ext uri="{BB962C8B-B14F-4D97-AF65-F5344CB8AC3E}">
        <p14:creationId xmlns="" xmlns:p14="http://schemas.microsoft.com/office/powerpoint/2010/main" val="3425833869"/>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96686"/>
          </a:xfrm>
        </p:spPr>
        <p:txBody>
          <a:bodyPr/>
          <a:lstStyle/>
          <a:p>
            <a:r>
              <a:rPr lang="en-US" dirty="0"/>
              <a:t>The </a:t>
            </a:r>
            <a:r>
              <a:rPr lang="en-US" dirty="0" err="1"/>
              <a:t>Wumpus</a:t>
            </a:r>
            <a:r>
              <a:rPr lang="en-US" dirty="0"/>
              <a:t> World in Artificial intelligence</a:t>
            </a:r>
          </a:p>
        </p:txBody>
      </p:sp>
      <p:pic>
        <p:nvPicPr>
          <p:cNvPr id="1026" name="Picture 2"/>
          <p:cNvPicPr>
            <a:picLocks noGrp="1" noChangeAspect="1" noChangeArrowheads="1"/>
          </p:cNvPicPr>
          <p:nvPr>
            <p:ph idx="1"/>
          </p:nvPr>
        </p:nvPicPr>
        <p:blipFill>
          <a:blip r:embed="rId2"/>
          <a:srcRect/>
          <a:stretch>
            <a:fillRect/>
          </a:stretch>
        </p:blipFill>
        <p:spPr bwMode="auto">
          <a:xfrm>
            <a:off x="3344091" y="1606730"/>
            <a:ext cx="5852159" cy="4702629"/>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20240" y="953589"/>
            <a:ext cx="8231066" cy="5024349"/>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57497"/>
          </a:xfrm>
        </p:spPr>
        <p:txBody>
          <a:bodyPr/>
          <a:lstStyle/>
          <a:p>
            <a:r>
              <a:rPr lang="en-US" dirty="0"/>
              <a:t>Atomic proposition variable for </a:t>
            </a:r>
            <a:r>
              <a:rPr lang="en-US" dirty="0" err="1"/>
              <a:t>Wumpus</a:t>
            </a:r>
            <a:r>
              <a:rPr lang="en-US" dirty="0"/>
              <a:t> world:</a:t>
            </a:r>
          </a:p>
        </p:txBody>
      </p:sp>
      <p:pic>
        <p:nvPicPr>
          <p:cNvPr id="3074" name="Picture 2"/>
          <p:cNvPicPr>
            <a:picLocks noGrp="1" noChangeAspect="1" noChangeArrowheads="1"/>
          </p:cNvPicPr>
          <p:nvPr>
            <p:ph idx="1"/>
          </p:nvPr>
        </p:nvPicPr>
        <p:blipFill>
          <a:blip r:embed="rId2"/>
          <a:srcRect/>
          <a:stretch>
            <a:fillRect/>
          </a:stretch>
        </p:blipFill>
        <p:spPr bwMode="auto">
          <a:xfrm>
            <a:off x="2164531" y="1548994"/>
            <a:ext cx="8181252" cy="4407669"/>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94532" y="653142"/>
            <a:ext cx="8271172" cy="5456109"/>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6400801" y="2443453"/>
            <a:ext cx="4680857" cy="3761404"/>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43339" y="662609"/>
            <a:ext cx="10999304" cy="5698434"/>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49" y="217714"/>
            <a:ext cx="10363200" cy="683623"/>
          </a:xfrm>
        </p:spPr>
        <p:txBody>
          <a:bodyPr/>
          <a:lstStyle/>
          <a:p>
            <a:r>
              <a:rPr lang="en-US" dirty="0"/>
              <a:t>Prove that </a:t>
            </a:r>
            <a:r>
              <a:rPr lang="en-US" dirty="0" err="1"/>
              <a:t>Wumpus</a:t>
            </a:r>
            <a:r>
              <a:rPr lang="en-US" dirty="0"/>
              <a:t> is in the room (1, 3)</a:t>
            </a:r>
          </a:p>
        </p:txBody>
      </p:sp>
      <p:pic>
        <p:nvPicPr>
          <p:cNvPr id="6146" name="Picture 2"/>
          <p:cNvPicPr>
            <a:picLocks noGrp="1" noChangeAspect="1" noChangeArrowheads="1"/>
          </p:cNvPicPr>
          <p:nvPr>
            <p:ph idx="1"/>
          </p:nvPr>
        </p:nvPicPr>
        <p:blipFill>
          <a:blip r:embed="rId2"/>
          <a:srcRect/>
          <a:stretch>
            <a:fillRect/>
          </a:stretch>
        </p:blipFill>
        <p:spPr bwMode="auto">
          <a:xfrm>
            <a:off x="1227909" y="1489167"/>
            <a:ext cx="9731827" cy="4585062"/>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314996" y="522514"/>
            <a:ext cx="10365120" cy="5394960"/>
          </a:xfrm>
          <a:prstGeom prst="rect">
            <a:avLst/>
          </a:prstGeom>
          <a:noFill/>
          <a:ln w="9525">
            <a:noFill/>
            <a:miter lim="800000"/>
            <a:headEnd/>
            <a:tailEnd/>
          </a:ln>
          <a:effectLst/>
        </p:spPr>
      </p:pic>
      <p:sp>
        <p:nvSpPr>
          <p:cNvPr id="3" name="Rectangle 2"/>
          <p:cNvSpPr/>
          <p:nvPr/>
        </p:nvSpPr>
        <p:spPr>
          <a:xfrm>
            <a:off x="5242560" y="271195"/>
            <a:ext cx="6096000" cy="646331"/>
          </a:xfrm>
          <a:prstGeom prst="rect">
            <a:avLst/>
          </a:prstGeom>
        </p:spPr>
        <p:txBody>
          <a:bodyPr>
            <a:spAutoFit/>
          </a:bodyPr>
          <a:lstStyle/>
          <a:p>
            <a:r>
              <a:rPr lang="en-US" b="1" dirty="0"/>
              <a:t>if the conjunction A and B is true, then A is true, and B is true</a:t>
            </a:r>
            <a:r>
              <a:rPr lang="en-US" dirty="0"/>
              <a:t>.</a:t>
            </a:r>
          </a:p>
        </p:txBody>
      </p:sp>
    </p:spTree>
  </p:cSld>
  <p:clrMapOvr>
    <a:masterClrMapping/>
  </p:clrMapOvr>
  <p:transition spd="slow">
    <p:wip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033670" y="1152939"/>
            <a:ext cx="10349947" cy="4558748"/>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93669" y="232626"/>
            <a:ext cx="9509759" cy="6070332"/>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612585" y="470264"/>
            <a:ext cx="8741249" cy="6074228"/>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633721-589F-5230-7C89-5F3AC7E0CD7C}"/>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eaLnBrk="1" hangingPunct="1">
              <a:lnSpc>
                <a:spcPct val="90000"/>
              </a:lnSpc>
            </a:pPr>
            <a:r>
              <a:rPr lang="en-US" sz="3000" b="1" kern="1200">
                <a:solidFill>
                  <a:schemeClr val="tx1"/>
                </a:solidFill>
                <a:latin typeface="+mj-lt"/>
                <a:ea typeface="+mj-ea"/>
                <a:cs typeface="+mj-cs"/>
              </a:rPr>
              <a:t>Example: The following is the simple relational knowledge representation.</a:t>
            </a:r>
            <a:endParaRPr lang="en-US" sz="3000" kern="1200">
              <a:solidFill>
                <a:schemeClr val="tx1"/>
              </a:solidFill>
              <a:latin typeface="+mj-lt"/>
              <a:ea typeface="+mj-ea"/>
              <a:cs typeface="+mj-cs"/>
            </a:endParaRPr>
          </a:p>
        </p:txBody>
      </p:sp>
      <p:pic>
        <p:nvPicPr>
          <p:cNvPr id="4" name="Picture 4" descr="Graphical user interface, text, application&#10;&#10;Description automatically generated">
            <a:extLst>
              <a:ext uri="{FF2B5EF4-FFF2-40B4-BE49-F238E27FC236}">
                <a16:creationId xmlns="" xmlns:a16="http://schemas.microsoft.com/office/drawing/2014/main" id="{D57ECC02-7B41-19DD-39D9-A1E37451708F}"/>
              </a:ext>
            </a:extLst>
          </p:cNvPr>
          <p:cNvPicPr>
            <a:picLocks noGrp="1" noChangeAspect="1"/>
          </p:cNvPicPr>
          <p:nvPr>
            <p:ph idx="1"/>
          </p:nvPr>
        </p:nvPicPr>
        <p:blipFill>
          <a:blip r:embed="rId2"/>
          <a:stretch>
            <a:fillRect/>
          </a:stretch>
        </p:blipFill>
        <p:spPr>
          <a:xfrm>
            <a:off x="694427" y="2020868"/>
            <a:ext cx="11047560" cy="3364611"/>
          </a:xfrm>
          <a:prstGeom prst="rect">
            <a:avLst/>
          </a:prstGeom>
        </p:spPr>
      </p:pic>
    </p:spTree>
    <p:extLst>
      <p:ext uri="{BB962C8B-B14F-4D97-AF65-F5344CB8AC3E}">
        <p14:creationId xmlns="" xmlns:p14="http://schemas.microsoft.com/office/powerpoint/2010/main" val="113945149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71DE11-B67B-AE93-EC49-BFA63046A725}"/>
              </a:ext>
            </a:extLst>
          </p:cNvPr>
          <p:cNvSpPr>
            <a:spLocks noGrp="1"/>
          </p:cNvSpPr>
          <p:nvPr>
            <p:ph type="title"/>
          </p:nvPr>
        </p:nvSpPr>
        <p:spPr>
          <a:xfrm>
            <a:off x="1029419" y="278921"/>
            <a:ext cx="10363200" cy="869831"/>
          </a:xfrm>
        </p:spPr>
        <p:txBody>
          <a:bodyPr/>
          <a:lstStyle/>
          <a:p>
            <a:pPr algn="just"/>
            <a:r>
              <a:rPr lang="en-US" dirty="0"/>
              <a:t>Inheritable knowledge:</a:t>
            </a:r>
          </a:p>
        </p:txBody>
      </p:sp>
      <p:sp>
        <p:nvSpPr>
          <p:cNvPr id="3" name="Content Placeholder 2">
            <a:extLst>
              <a:ext uri="{FF2B5EF4-FFF2-40B4-BE49-F238E27FC236}">
                <a16:creationId xmlns="" xmlns:a16="http://schemas.microsoft.com/office/drawing/2014/main" id="{1568D6CB-C5B0-E00B-E6A2-022507932629}"/>
              </a:ext>
            </a:extLst>
          </p:cNvPr>
          <p:cNvSpPr>
            <a:spLocks noGrp="1"/>
          </p:cNvSpPr>
          <p:nvPr>
            <p:ph idx="1"/>
          </p:nvPr>
        </p:nvSpPr>
        <p:spPr>
          <a:xfrm>
            <a:off x="914400" y="1161691"/>
            <a:ext cx="10363200" cy="5423139"/>
          </a:xfrm>
        </p:spPr>
        <p:txBody>
          <a:bodyPr/>
          <a:lstStyle/>
          <a:p>
            <a:pPr algn="just"/>
            <a:r>
              <a:rPr lang="en-US" dirty="0">
                <a:ea typeface="+mn-lt"/>
                <a:cs typeface="+mn-lt"/>
              </a:rPr>
              <a:t>In the inheritable knowledge approach, all data must be stored into a hierarchy of classes.</a:t>
            </a:r>
            <a:endParaRPr lang="en-US" dirty="0">
              <a:ea typeface="Arial Unicode MS"/>
              <a:cs typeface="Arial Unicode MS"/>
            </a:endParaRPr>
          </a:p>
          <a:p>
            <a:pPr algn="just"/>
            <a:r>
              <a:rPr lang="en-US" dirty="0">
                <a:ea typeface="+mn-lt"/>
                <a:cs typeface="+mn-lt"/>
              </a:rPr>
              <a:t>All classes should be arranged in a generalized form or a hierarchal manner.</a:t>
            </a:r>
            <a:endParaRPr lang="en-US" dirty="0"/>
          </a:p>
          <a:p>
            <a:pPr algn="just"/>
            <a:r>
              <a:rPr lang="en-US" dirty="0">
                <a:ea typeface="+mn-lt"/>
                <a:cs typeface="+mn-lt"/>
              </a:rPr>
              <a:t>In this approach, we apply inheritance property.</a:t>
            </a:r>
            <a:endParaRPr lang="en-US" dirty="0"/>
          </a:p>
          <a:p>
            <a:pPr algn="just"/>
            <a:r>
              <a:rPr lang="en-US" dirty="0">
                <a:ea typeface="+mn-lt"/>
                <a:cs typeface="+mn-lt"/>
              </a:rPr>
              <a:t>Elements inherit values from other members of a class.</a:t>
            </a:r>
            <a:endParaRPr lang="en-US" dirty="0"/>
          </a:p>
          <a:p>
            <a:pPr algn="just"/>
            <a:r>
              <a:rPr lang="en-US" dirty="0">
                <a:ea typeface="+mn-lt"/>
                <a:cs typeface="+mn-lt"/>
              </a:rPr>
              <a:t>This approach contains inheritable knowledge which shows a relation between instance and class, and </a:t>
            </a:r>
            <a:r>
              <a:rPr lang="en-US" dirty="0">
                <a:solidFill>
                  <a:srgbClr val="FF0000"/>
                </a:solidFill>
                <a:ea typeface="+mn-lt"/>
                <a:cs typeface="+mn-lt"/>
              </a:rPr>
              <a:t>it is called instance relation.</a:t>
            </a:r>
            <a:endParaRPr lang="en-US">
              <a:solidFill>
                <a:srgbClr val="FF0000"/>
              </a:solidFill>
              <a:ea typeface="Arial Unicode MS"/>
              <a:cs typeface="Arial Unicode MS"/>
            </a:endParaRPr>
          </a:p>
          <a:p>
            <a:pPr algn="just"/>
            <a:r>
              <a:rPr lang="en-US" dirty="0">
                <a:ea typeface="+mn-lt"/>
                <a:cs typeface="+mn-lt"/>
              </a:rPr>
              <a:t>Every individual frame can represent the collection of attributes and its value.</a:t>
            </a:r>
            <a:endParaRPr lang="en-US" dirty="0"/>
          </a:p>
          <a:p>
            <a:pPr algn="just"/>
            <a:r>
              <a:rPr lang="en-US" dirty="0">
                <a:ea typeface="+mn-lt"/>
                <a:cs typeface="+mn-lt"/>
              </a:rPr>
              <a:t>In this approach, objects and values are represented in Boxed nodes.</a:t>
            </a:r>
            <a:endParaRPr lang="en-US" dirty="0"/>
          </a:p>
          <a:p>
            <a:pPr algn="just"/>
            <a:r>
              <a:rPr lang="en-US" dirty="0">
                <a:ea typeface="+mn-lt"/>
                <a:cs typeface="+mn-lt"/>
              </a:rPr>
              <a:t>We use Arrows which point from objects to their values.</a:t>
            </a:r>
            <a:endParaRPr lang="en-US" dirty="0"/>
          </a:p>
          <a:p>
            <a:endParaRPr lang="en-US" dirty="0">
              <a:ea typeface="Arial Unicode MS"/>
              <a:cs typeface="Arial Unicode MS"/>
            </a:endParaRPr>
          </a:p>
        </p:txBody>
      </p:sp>
    </p:spTree>
    <p:extLst>
      <p:ext uri="{BB962C8B-B14F-4D97-AF65-F5344CB8AC3E}">
        <p14:creationId xmlns="" xmlns:p14="http://schemas.microsoft.com/office/powerpoint/2010/main" val="34186321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E575A319-FDFC-1321-A455-5309FFFA02C0}"/>
              </a:ext>
            </a:extLst>
          </p:cNvPr>
          <p:cNvPicPr>
            <a:picLocks noChangeAspect="1"/>
          </p:cNvPicPr>
          <p:nvPr/>
        </p:nvPicPr>
        <p:blipFill>
          <a:blip r:embed="rId2"/>
          <a:stretch>
            <a:fillRect/>
          </a:stretch>
        </p:blipFill>
        <p:spPr>
          <a:xfrm>
            <a:off x="2657070" y="643466"/>
            <a:ext cx="6877860" cy="5571067"/>
          </a:xfrm>
          <a:prstGeom prst="rect">
            <a:avLst/>
          </a:prstGeom>
        </p:spPr>
      </p:pic>
    </p:spTree>
    <p:extLst>
      <p:ext uri="{BB962C8B-B14F-4D97-AF65-F5344CB8AC3E}">
        <p14:creationId xmlns="" xmlns:p14="http://schemas.microsoft.com/office/powerpoint/2010/main" val="9152474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413C97-B37D-35FF-51C8-26078B1D4D59}"/>
              </a:ext>
            </a:extLst>
          </p:cNvPr>
          <p:cNvSpPr>
            <a:spLocks noGrp="1"/>
          </p:cNvSpPr>
          <p:nvPr>
            <p:ph type="title"/>
          </p:nvPr>
        </p:nvSpPr>
        <p:spPr/>
        <p:txBody>
          <a:bodyPr/>
          <a:lstStyle/>
          <a:p>
            <a:pPr algn="just"/>
            <a:r>
              <a:rPr lang="en-US" dirty="0"/>
              <a:t>Inferential knowledge:</a:t>
            </a:r>
          </a:p>
        </p:txBody>
      </p:sp>
      <p:sp>
        <p:nvSpPr>
          <p:cNvPr id="3" name="Content Placeholder 2">
            <a:extLst>
              <a:ext uri="{FF2B5EF4-FFF2-40B4-BE49-F238E27FC236}">
                <a16:creationId xmlns="" xmlns:a16="http://schemas.microsoft.com/office/drawing/2014/main" id="{9205F5CE-C9AC-51CF-DFB7-50EBCBC8F4B3}"/>
              </a:ext>
            </a:extLst>
          </p:cNvPr>
          <p:cNvSpPr>
            <a:spLocks noGrp="1"/>
          </p:cNvSpPr>
          <p:nvPr>
            <p:ph idx="1"/>
          </p:nvPr>
        </p:nvSpPr>
        <p:spPr/>
        <p:txBody>
          <a:bodyPr/>
          <a:lstStyle/>
          <a:p>
            <a:pPr algn="just"/>
            <a:r>
              <a:rPr lang="en-US" dirty="0">
                <a:ea typeface="+mn-lt"/>
                <a:cs typeface="+mn-lt"/>
              </a:rPr>
              <a:t>Inferential knowledge approach represents knowledge in the form of formal logics.</a:t>
            </a:r>
            <a:endParaRPr lang="en-US" dirty="0">
              <a:ea typeface="Arial Unicode MS"/>
              <a:cs typeface="Arial Unicode MS"/>
            </a:endParaRPr>
          </a:p>
          <a:p>
            <a:pPr algn="just"/>
            <a:r>
              <a:rPr lang="en-US" dirty="0">
                <a:ea typeface="+mn-lt"/>
                <a:cs typeface="+mn-lt"/>
              </a:rPr>
              <a:t>This approach can be used to derive more facts.</a:t>
            </a:r>
            <a:endParaRPr lang="en-US" dirty="0"/>
          </a:p>
          <a:p>
            <a:pPr algn="just"/>
            <a:r>
              <a:rPr lang="en-US" dirty="0">
                <a:ea typeface="+mn-lt"/>
                <a:cs typeface="+mn-lt"/>
              </a:rPr>
              <a:t>It guaranteed correctness.</a:t>
            </a:r>
            <a:endParaRPr lang="en-US" dirty="0"/>
          </a:p>
          <a:p>
            <a:pPr algn="just"/>
            <a:r>
              <a:rPr lang="en-US" b="1" dirty="0">
                <a:ea typeface="+mn-lt"/>
                <a:cs typeface="+mn-lt"/>
              </a:rPr>
              <a:t>Example:</a:t>
            </a:r>
            <a:r>
              <a:rPr lang="en-US" dirty="0">
                <a:ea typeface="+mn-lt"/>
                <a:cs typeface="+mn-lt"/>
              </a:rPr>
              <a:t> Let's suppose there are two statements:</a:t>
            </a:r>
            <a:endParaRPr lang="en-US" dirty="0"/>
          </a:p>
          <a:p>
            <a:pPr lvl="1" algn="just"/>
            <a:r>
              <a:rPr lang="en-US" dirty="0">
                <a:ea typeface="+mn-lt"/>
                <a:cs typeface="+mn-lt"/>
              </a:rPr>
              <a:t>Marcus is a man</a:t>
            </a:r>
            <a:endParaRPr lang="en-US" dirty="0"/>
          </a:p>
          <a:p>
            <a:pPr lvl="1" algn="just"/>
            <a:r>
              <a:rPr lang="en-US" dirty="0">
                <a:ea typeface="+mn-lt"/>
                <a:cs typeface="+mn-lt"/>
              </a:rPr>
              <a:t>All men are mortal</a:t>
            </a:r>
            <a:br>
              <a:rPr lang="en-US" dirty="0">
                <a:ea typeface="+mn-lt"/>
                <a:cs typeface="+mn-lt"/>
              </a:rPr>
            </a:br>
            <a:r>
              <a:rPr lang="en-US" dirty="0">
                <a:ea typeface="+mn-lt"/>
                <a:cs typeface="+mn-lt"/>
              </a:rPr>
              <a:t>Then it can represent as;</a:t>
            </a:r>
            <a:endParaRPr lang="en-US" dirty="0"/>
          </a:p>
          <a:p>
            <a:r>
              <a:rPr lang="en-US" b="1" dirty="0">
                <a:ea typeface="+mn-lt"/>
                <a:cs typeface="+mn-lt"/>
              </a:rPr>
              <a:t>man(Marcus)</a:t>
            </a:r>
            <a:br>
              <a:rPr lang="en-US" b="1" dirty="0">
                <a:ea typeface="+mn-lt"/>
                <a:cs typeface="+mn-lt"/>
              </a:rPr>
            </a:br>
            <a:r>
              <a:rPr lang="en-US" b="1" dirty="0">
                <a:ea typeface="+mn-lt"/>
                <a:cs typeface="+mn-lt"/>
              </a:rPr>
              <a:t>∀x = man (x) ----------&gt; mortal (x)s</a:t>
            </a:r>
            <a:endParaRPr lang="en-US" dirty="0">
              <a:ea typeface="Arial Unicode MS"/>
              <a:cs typeface="Arial Unicode MS"/>
            </a:endParaRPr>
          </a:p>
        </p:txBody>
      </p:sp>
    </p:spTree>
    <p:extLst>
      <p:ext uri="{BB962C8B-B14F-4D97-AF65-F5344CB8AC3E}">
        <p14:creationId xmlns="" xmlns:p14="http://schemas.microsoft.com/office/powerpoint/2010/main" val="16045048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CC819C-AC60-0CB8-953F-7F85E37B2D40}"/>
              </a:ext>
            </a:extLst>
          </p:cNvPr>
          <p:cNvPicPr>
            <a:picLocks noChangeAspect="1"/>
          </p:cNvPicPr>
          <p:nvPr/>
        </p:nvPicPr>
        <p:blipFill>
          <a:blip r:embed="rId2"/>
          <a:stretch>
            <a:fillRect/>
          </a:stretch>
        </p:blipFill>
        <p:spPr>
          <a:xfrm>
            <a:off x="1404730" y="1285461"/>
            <a:ext cx="9051235" cy="4399722"/>
          </a:xfrm>
          <a:prstGeom prst="rect">
            <a:avLst/>
          </a:prstGeom>
        </p:spPr>
      </p:pic>
    </p:spTree>
    <p:extLst>
      <p:ext uri="{BB962C8B-B14F-4D97-AF65-F5344CB8AC3E}">
        <p14:creationId xmlns="" xmlns:p14="http://schemas.microsoft.com/office/powerpoint/2010/main" val="8516440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F02622-A625-6A42-149A-D2218B7E5334}"/>
              </a:ext>
            </a:extLst>
          </p:cNvPr>
          <p:cNvSpPr>
            <a:spLocks noGrp="1"/>
          </p:cNvSpPr>
          <p:nvPr>
            <p:ph type="title"/>
          </p:nvPr>
        </p:nvSpPr>
        <p:spPr/>
        <p:txBody>
          <a:bodyPr/>
          <a:lstStyle/>
          <a:p>
            <a:pPr algn="just"/>
            <a:r>
              <a:rPr lang="en-US" dirty="0"/>
              <a:t>What is knowledge representation?</a:t>
            </a:r>
          </a:p>
        </p:txBody>
      </p:sp>
      <p:sp>
        <p:nvSpPr>
          <p:cNvPr id="3" name="Content Placeholder 2">
            <a:extLst>
              <a:ext uri="{FF2B5EF4-FFF2-40B4-BE49-F238E27FC236}">
                <a16:creationId xmlns="" xmlns:a16="http://schemas.microsoft.com/office/drawing/2014/main" id="{16CB251F-FA05-40FE-84CE-DD4B43D48F36}"/>
              </a:ext>
            </a:extLst>
          </p:cNvPr>
          <p:cNvSpPr>
            <a:spLocks noGrp="1"/>
          </p:cNvSpPr>
          <p:nvPr>
            <p:ph idx="1"/>
          </p:nvPr>
        </p:nvSpPr>
        <p:spPr>
          <a:xfrm>
            <a:off x="914400" y="1708031"/>
            <a:ext cx="10363200" cy="4387969"/>
          </a:xfrm>
        </p:spPr>
        <p:txBody>
          <a:bodyPr/>
          <a:lstStyle/>
          <a:p>
            <a:r>
              <a:rPr lang="en-US" dirty="0">
                <a:ea typeface="+mn-lt"/>
                <a:cs typeface="+mn-lt"/>
              </a:rPr>
              <a:t>Humans are best at understanding, reasoning, and interpreting knowledge.</a:t>
            </a:r>
          </a:p>
          <a:p>
            <a:r>
              <a:rPr lang="en-US" dirty="0">
                <a:ea typeface="+mn-lt"/>
                <a:cs typeface="+mn-lt"/>
              </a:rPr>
              <a:t> Human knows things, which is knowledge and as per their knowledge they perform various actions in the real world. </a:t>
            </a:r>
          </a:p>
          <a:p>
            <a:r>
              <a:rPr lang="en-US" b="1" dirty="0">
                <a:ea typeface="+mn-lt"/>
                <a:cs typeface="+mn-lt"/>
              </a:rPr>
              <a:t>But how machines do all these things comes under knowledge representation and reasoning</a:t>
            </a:r>
            <a:endParaRPr lang="en-US" dirty="0">
              <a:ea typeface="+mn-lt"/>
              <a:cs typeface="+mn-lt"/>
            </a:endParaRPr>
          </a:p>
          <a:p>
            <a:r>
              <a:rPr lang="en-US" dirty="0">
                <a:ea typeface="+mn-lt"/>
                <a:cs typeface="+mn-lt"/>
              </a:rPr>
              <a:t>Hence we can describe Knowledge representation as following:</a:t>
            </a:r>
            <a:endParaRPr lang="en-US" b="1" dirty="0">
              <a:ea typeface="+mn-lt"/>
              <a:cs typeface="+mn-lt"/>
            </a:endParaRPr>
          </a:p>
        </p:txBody>
      </p:sp>
    </p:spTree>
    <p:extLst>
      <p:ext uri="{BB962C8B-B14F-4D97-AF65-F5344CB8AC3E}">
        <p14:creationId xmlns="" xmlns:p14="http://schemas.microsoft.com/office/powerpoint/2010/main" val="18908817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F36EC-0BCB-1E0D-B4A4-32FA2F2B118C}"/>
              </a:ext>
            </a:extLst>
          </p:cNvPr>
          <p:cNvSpPr>
            <a:spLocks noGrp="1"/>
          </p:cNvSpPr>
          <p:nvPr>
            <p:ph type="title"/>
          </p:nvPr>
        </p:nvSpPr>
        <p:spPr/>
        <p:txBody>
          <a:bodyPr/>
          <a:lstStyle/>
          <a:p>
            <a:pPr algn="just"/>
            <a:r>
              <a:rPr lang="en-US" dirty="0"/>
              <a:t>Procedural knowledge:</a:t>
            </a:r>
          </a:p>
        </p:txBody>
      </p:sp>
      <p:sp>
        <p:nvSpPr>
          <p:cNvPr id="3" name="Content Placeholder 2">
            <a:extLst>
              <a:ext uri="{FF2B5EF4-FFF2-40B4-BE49-F238E27FC236}">
                <a16:creationId xmlns="" xmlns:a16="http://schemas.microsoft.com/office/drawing/2014/main" id="{B4FDA5D1-34BF-8780-2764-7494839F0025}"/>
              </a:ext>
            </a:extLst>
          </p:cNvPr>
          <p:cNvSpPr>
            <a:spLocks noGrp="1"/>
          </p:cNvSpPr>
          <p:nvPr>
            <p:ph idx="1"/>
          </p:nvPr>
        </p:nvSpPr>
        <p:spPr>
          <a:xfrm>
            <a:off x="914400" y="1751163"/>
            <a:ext cx="10363200" cy="4618006"/>
          </a:xfrm>
        </p:spPr>
        <p:txBody>
          <a:bodyPr/>
          <a:lstStyle/>
          <a:p>
            <a:pPr algn="just"/>
            <a:r>
              <a:rPr lang="en-US" dirty="0">
                <a:ea typeface="+mn-lt"/>
                <a:cs typeface="+mn-lt"/>
              </a:rPr>
              <a:t>Procedural knowledge approach uses small programs and codes which describes how to do specific things, and how to proceed.</a:t>
            </a:r>
            <a:endParaRPr lang="en-US" dirty="0">
              <a:ea typeface="Arial Unicode MS"/>
              <a:cs typeface="Arial Unicode MS"/>
            </a:endParaRPr>
          </a:p>
          <a:p>
            <a:pPr algn="just"/>
            <a:r>
              <a:rPr lang="en-US" dirty="0">
                <a:ea typeface="+mn-lt"/>
                <a:cs typeface="+mn-lt"/>
              </a:rPr>
              <a:t>In this approach, one important rule is used which is </a:t>
            </a:r>
            <a:r>
              <a:rPr lang="en-US" b="1" dirty="0">
                <a:ea typeface="+mn-lt"/>
                <a:cs typeface="+mn-lt"/>
              </a:rPr>
              <a:t>If-Then rule</a:t>
            </a:r>
            <a:r>
              <a:rPr lang="en-US" dirty="0">
                <a:ea typeface="+mn-lt"/>
                <a:cs typeface="+mn-lt"/>
              </a:rPr>
              <a:t>.</a:t>
            </a:r>
            <a:endParaRPr lang="en-US" dirty="0"/>
          </a:p>
          <a:p>
            <a:pPr algn="just"/>
            <a:r>
              <a:rPr lang="en-US" dirty="0">
                <a:ea typeface="+mn-lt"/>
                <a:cs typeface="+mn-lt"/>
              </a:rPr>
              <a:t>In this knowledge, we can use various coding languages such as </a:t>
            </a:r>
            <a:r>
              <a:rPr lang="en-US" b="1" dirty="0">
                <a:ea typeface="+mn-lt"/>
                <a:cs typeface="+mn-lt"/>
              </a:rPr>
              <a:t>LISP language</a:t>
            </a:r>
            <a:r>
              <a:rPr lang="en-US" dirty="0">
                <a:ea typeface="+mn-lt"/>
                <a:cs typeface="+mn-lt"/>
              </a:rPr>
              <a:t> and </a:t>
            </a:r>
            <a:r>
              <a:rPr lang="en-US" b="1" dirty="0">
                <a:ea typeface="+mn-lt"/>
                <a:cs typeface="+mn-lt"/>
              </a:rPr>
              <a:t>Prolog language</a:t>
            </a:r>
            <a:r>
              <a:rPr lang="en-US" dirty="0">
                <a:ea typeface="+mn-lt"/>
                <a:cs typeface="+mn-lt"/>
              </a:rPr>
              <a:t>.</a:t>
            </a:r>
            <a:endParaRPr lang="en-US" dirty="0"/>
          </a:p>
          <a:p>
            <a:pPr algn="just"/>
            <a:r>
              <a:rPr lang="en-US" dirty="0">
                <a:ea typeface="+mn-lt"/>
                <a:cs typeface="+mn-lt"/>
              </a:rPr>
              <a:t>We can easily represent heuristic or domain-specific knowledge using this approach.</a:t>
            </a:r>
            <a:endParaRPr lang="en-US" dirty="0"/>
          </a:p>
          <a:p>
            <a:pPr algn="just"/>
            <a:r>
              <a:rPr lang="en-US" dirty="0">
                <a:ea typeface="+mn-lt"/>
                <a:cs typeface="+mn-lt"/>
              </a:rPr>
              <a:t>But it is not necessary that we can represent all cases in this approach.</a:t>
            </a:r>
            <a:endParaRPr lang="en-US" dirty="0"/>
          </a:p>
          <a:p>
            <a:pPr marL="0" indent="0">
              <a:buNone/>
            </a:pPr>
            <a:endParaRPr lang="en-US" dirty="0">
              <a:ea typeface="Arial Unicode MS"/>
              <a:cs typeface="Arial Unicode MS"/>
            </a:endParaRPr>
          </a:p>
        </p:txBody>
      </p:sp>
    </p:spTree>
    <p:extLst>
      <p:ext uri="{BB962C8B-B14F-4D97-AF65-F5344CB8AC3E}">
        <p14:creationId xmlns="" xmlns:p14="http://schemas.microsoft.com/office/powerpoint/2010/main" val="16113764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45835D9-3427-5295-799F-35CE8950A47F}"/>
              </a:ext>
            </a:extLst>
          </p:cNvPr>
          <p:cNvSpPr>
            <a:spLocks noGrp="1"/>
          </p:cNvSpPr>
          <p:nvPr>
            <p:ph type="title"/>
          </p:nvPr>
        </p:nvSpPr>
        <p:spPr>
          <a:xfrm>
            <a:off x="1008184" y="174032"/>
            <a:ext cx="10175631" cy="1111843"/>
          </a:xfrm>
        </p:spPr>
        <p:txBody>
          <a:bodyPr anchor="ctr">
            <a:normAutofit/>
          </a:bodyPr>
          <a:lstStyle/>
          <a:p>
            <a:pPr>
              <a:lnSpc>
                <a:spcPct val="90000"/>
              </a:lnSpc>
            </a:pPr>
            <a:r>
              <a:rPr lang="en-US" sz="3700"/>
              <a:t>Requirements for knowledge Representation system:</a:t>
            </a:r>
          </a:p>
        </p:txBody>
      </p:sp>
      <p:sp>
        <p:nvSpPr>
          <p:cNvPr id="3" name="Content Placeholder 2">
            <a:extLst>
              <a:ext uri="{FF2B5EF4-FFF2-40B4-BE49-F238E27FC236}">
                <a16:creationId xmlns="" xmlns:a16="http://schemas.microsoft.com/office/drawing/2014/main" id="{7F36724C-32D7-63AF-AF32-65AC2F8E1DAC}"/>
              </a:ext>
            </a:extLst>
          </p:cNvPr>
          <p:cNvSpPr>
            <a:spLocks noGrp="1"/>
          </p:cNvSpPr>
          <p:nvPr>
            <p:ph idx="1"/>
          </p:nvPr>
        </p:nvSpPr>
        <p:spPr>
          <a:xfrm>
            <a:off x="1008184" y="1718699"/>
            <a:ext cx="10175630" cy="767904"/>
          </a:xfrm>
        </p:spPr>
        <p:txBody>
          <a:bodyPr vert="horz" wrap="square" lIns="91440" tIns="45720" rIns="91440" bIns="45720" numCol="1" anchor="ctr" anchorCtr="0" compatLnSpc="1">
            <a:prstTxWarp prst="textNoShape">
              <a:avLst/>
            </a:prstTxWarp>
            <a:noAutofit/>
          </a:bodyPr>
          <a:lstStyle/>
          <a:p>
            <a:pPr marL="0" indent="0" algn="ctr">
              <a:buNone/>
            </a:pPr>
            <a:r>
              <a:rPr lang="en-US" dirty="0">
                <a:solidFill>
                  <a:srgbClr val="FF0000"/>
                </a:solidFill>
                <a:ea typeface="+mn-lt"/>
                <a:cs typeface="+mn-lt"/>
              </a:rPr>
              <a:t>A good knowledge representation system must possess the following properties.</a:t>
            </a:r>
          </a:p>
          <a:p>
            <a:pPr marL="0" indent="0" algn="ctr">
              <a:buNone/>
            </a:pPr>
            <a:endParaRPr lang="en-US" sz="2000">
              <a:ea typeface="Arial Unicode MS"/>
              <a:cs typeface="Arial Unicode MS"/>
            </a:endParaRPr>
          </a:p>
        </p:txBody>
      </p:sp>
      <p:pic>
        <p:nvPicPr>
          <p:cNvPr id="4" name="Picture 4" descr="A screenshot of a computer&#10;&#10;Description automatically generated">
            <a:extLst>
              <a:ext uri="{FF2B5EF4-FFF2-40B4-BE49-F238E27FC236}">
                <a16:creationId xmlns="" xmlns:a16="http://schemas.microsoft.com/office/drawing/2014/main" id="{DE58FC81-F9F9-B9A5-7205-91E405A99BE2}"/>
              </a:ext>
            </a:extLst>
          </p:cNvPr>
          <p:cNvPicPr>
            <a:picLocks noChangeAspect="1"/>
          </p:cNvPicPr>
          <p:nvPr/>
        </p:nvPicPr>
        <p:blipFill>
          <a:blip r:embed="rId2"/>
          <a:stretch>
            <a:fillRect/>
          </a:stretch>
        </p:blipFill>
        <p:spPr>
          <a:xfrm>
            <a:off x="897079" y="2477036"/>
            <a:ext cx="10636161" cy="3899393"/>
          </a:xfrm>
          <a:prstGeom prst="rect">
            <a:avLst/>
          </a:prstGeom>
        </p:spPr>
      </p:pic>
    </p:spTree>
    <p:extLst>
      <p:ext uri="{BB962C8B-B14F-4D97-AF65-F5344CB8AC3E}">
        <p14:creationId xmlns="" xmlns:p14="http://schemas.microsoft.com/office/powerpoint/2010/main" val="373979377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7E540-D5FE-2997-48A7-446EFF4D0D15}"/>
              </a:ext>
            </a:extLst>
          </p:cNvPr>
          <p:cNvSpPr>
            <a:spLocks noGrp="1"/>
          </p:cNvSpPr>
          <p:nvPr>
            <p:ph type="title"/>
          </p:nvPr>
        </p:nvSpPr>
        <p:spPr>
          <a:xfrm>
            <a:off x="648929" y="629266"/>
            <a:ext cx="3505495" cy="1622321"/>
          </a:xfrm>
        </p:spPr>
        <p:txBody>
          <a:bodyPr>
            <a:normAutofit/>
          </a:bodyPr>
          <a:lstStyle/>
          <a:p>
            <a:pPr>
              <a:lnSpc>
                <a:spcPct val="90000"/>
              </a:lnSpc>
            </a:pPr>
            <a:r>
              <a:rPr lang="en-US" dirty="0"/>
              <a:t>Techniques of knowledge representation</a:t>
            </a:r>
            <a:endParaRPr lang="en-US"/>
          </a:p>
        </p:txBody>
      </p:sp>
      <p:sp>
        <p:nvSpPr>
          <p:cNvPr id="3" name="Content Placeholder 2">
            <a:extLst>
              <a:ext uri="{FF2B5EF4-FFF2-40B4-BE49-F238E27FC236}">
                <a16:creationId xmlns="" xmlns:a16="http://schemas.microsoft.com/office/drawing/2014/main" id="{FB75C50F-B7A7-CCCE-3AC4-C24FB6FE3A3E}"/>
              </a:ext>
            </a:extLst>
          </p:cNvPr>
          <p:cNvSpPr>
            <a:spLocks noGrp="1"/>
          </p:cNvSpPr>
          <p:nvPr>
            <p:ph idx="1"/>
          </p:nvPr>
        </p:nvSpPr>
        <p:spPr>
          <a:xfrm>
            <a:off x="648931" y="2438400"/>
            <a:ext cx="3505494" cy="3785419"/>
          </a:xfrm>
        </p:spPr>
        <p:txBody>
          <a:bodyPr>
            <a:normAutofit/>
          </a:bodyPr>
          <a:lstStyle/>
          <a:p>
            <a:pPr marL="0" indent="0">
              <a:buNone/>
            </a:pPr>
            <a:r>
              <a:rPr lang="en-US" sz="2000">
                <a:ea typeface="+mn-lt"/>
                <a:cs typeface="+mn-lt"/>
              </a:rPr>
              <a:t> There are mainly four ways of knowledge representation which are given as follows:</a:t>
            </a:r>
            <a:endParaRPr lang="en-US" sz="2000">
              <a:ea typeface="Arial Unicode MS"/>
              <a:cs typeface="Arial Unicode MS"/>
            </a:endParaRPr>
          </a:p>
          <a:p>
            <a:pPr marL="0" indent="0">
              <a:buNone/>
            </a:pPr>
            <a:endParaRPr lang="en-US" sz="2000">
              <a:ea typeface="+mn-lt"/>
              <a:cs typeface="+mn-lt"/>
            </a:endParaRPr>
          </a:p>
          <a:p>
            <a:r>
              <a:rPr lang="en-US" sz="2000">
                <a:ea typeface="+mn-lt"/>
                <a:cs typeface="+mn-lt"/>
              </a:rPr>
              <a:t>Logical Representation</a:t>
            </a:r>
            <a:endParaRPr lang="en-US" sz="2000"/>
          </a:p>
          <a:p>
            <a:r>
              <a:rPr lang="en-US" sz="2000">
                <a:ea typeface="+mn-lt"/>
                <a:cs typeface="+mn-lt"/>
              </a:rPr>
              <a:t>Semantic Network Representation</a:t>
            </a:r>
            <a:endParaRPr lang="en-US" sz="2000"/>
          </a:p>
          <a:p>
            <a:r>
              <a:rPr lang="en-US" sz="2000">
                <a:ea typeface="+mn-lt"/>
                <a:cs typeface="+mn-lt"/>
              </a:rPr>
              <a:t>Frame Representation</a:t>
            </a:r>
            <a:endParaRPr lang="en-US" sz="2000"/>
          </a:p>
          <a:p>
            <a:r>
              <a:rPr lang="en-US" sz="2000">
                <a:ea typeface="+mn-lt"/>
                <a:cs typeface="+mn-lt"/>
              </a:rPr>
              <a:t>Production Rules</a:t>
            </a:r>
            <a:endParaRPr lang="en-US" sz="2000"/>
          </a:p>
          <a:p>
            <a:endParaRPr lang="en-US" sz="2000">
              <a:ea typeface="Arial Unicode MS"/>
              <a:cs typeface="Arial Unicode MS"/>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 xmlns:a16="http://schemas.microsoft.com/office/drawing/2014/main" id="{B589B2D9-0A21-6CDC-5D15-39FB41C23554}"/>
              </a:ext>
            </a:extLst>
          </p:cNvPr>
          <p:cNvPicPr>
            <a:picLocks noChangeAspect="1"/>
          </p:cNvPicPr>
          <p:nvPr/>
        </p:nvPicPr>
        <p:blipFill>
          <a:blip r:embed="rId2"/>
          <a:stretch>
            <a:fillRect/>
          </a:stretch>
        </p:blipFill>
        <p:spPr>
          <a:xfrm>
            <a:off x="5405862" y="1433474"/>
            <a:ext cx="6019331" cy="3987806"/>
          </a:xfrm>
          <a:prstGeom prst="rect">
            <a:avLst/>
          </a:prstGeom>
          <a:effectLst/>
        </p:spPr>
      </p:pic>
    </p:spTree>
    <p:extLst>
      <p:ext uri="{BB962C8B-B14F-4D97-AF65-F5344CB8AC3E}">
        <p14:creationId xmlns="" xmlns:p14="http://schemas.microsoft.com/office/powerpoint/2010/main" val="247522607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8DD9A-F970-31C6-D300-E72079A00F8F}"/>
              </a:ext>
            </a:extLst>
          </p:cNvPr>
          <p:cNvSpPr>
            <a:spLocks noGrp="1"/>
          </p:cNvSpPr>
          <p:nvPr>
            <p:ph type="title"/>
          </p:nvPr>
        </p:nvSpPr>
        <p:spPr>
          <a:xfrm>
            <a:off x="914400" y="609600"/>
            <a:ext cx="10363200" cy="826699"/>
          </a:xfrm>
        </p:spPr>
        <p:txBody>
          <a:bodyPr/>
          <a:lstStyle/>
          <a:p>
            <a:pPr algn="just"/>
            <a:r>
              <a:rPr lang="en-US" dirty="0"/>
              <a:t>Logical Representation</a:t>
            </a:r>
          </a:p>
        </p:txBody>
      </p:sp>
      <p:sp>
        <p:nvSpPr>
          <p:cNvPr id="3" name="Content Placeholder 2">
            <a:extLst>
              <a:ext uri="{FF2B5EF4-FFF2-40B4-BE49-F238E27FC236}">
                <a16:creationId xmlns="" xmlns:a16="http://schemas.microsoft.com/office/drawing/2014/main" id="{232B5791-8DE1-DDA3-7017-A0FAA46B46BA}"/>
              </a:ext>
            </a:extLst>
          </p:cNvPr>
          <p:cNvSpPr>
            <a:spLocks noGrp="1"/>
          </p:cNvSpPr>
          <p:nvPr>
            <p:ph idx="1"/>
          </p:nvPr>
        </p:nvSpPr>
        <p:spPr>
          <a:xfrm>
            <a:off x="914400" y="1708031"/>
            <a:ext cx="10363200" cy="4387969"/>
          </a:xfrm>
        </p:spPr>
        <p:txBody>
          <a:bodyPr/>
          <a:lstStyle/>
          <a:p>
            <a:r>
              <a:rPr lang="en-US" dirty="0">
                <a:ea typeface="+mn-lt"/>
                <a:cs typeface="+mn-lt"/>
              </a:rPr>
              <a:t>Logical representation is a language with some concrete rules which deals with propositions and has no ambiguity in representation. </a:t>
            </a:r>
          </a:p>
          <a:p>
            <a:r>
              <a:rPr lang="en-US" dirty="0">
                <a:ea typeface="+mn-lt"/>
                <a:cs typeface="+mn-lt"/>
              </a:rPr>
              <a:t>Logical representation means drawing a conclusion based on various conditions. </a:t>
            </a:r>
          </a:p>
          <a:p>
            <a:r>
              <a:rPr lang="en-US" dirty="0">
                <a:ea typeface="+mn-lt"/>
                <a:cs typeface="+mn-lt"/>
              </a:rPr>
              <a:t>This representation lays down some important communication rules.</a:t>
            </a:r>
          </a:p>
          <a:p>
            <a:r>
              <a:rPr lang="en-US" dirty="0">
                <a:ea typeface="+mn-lt"/>
                <a:cs typeface="+mn-lt"/>
              </a:rPr>
              <a:t> It consists of precisely defined syntax and semantics which supports the sound inference. </a:t>
            </a:r>
          </a:p>
          <a:p>
            <a:r>
              <a:rPr lang="en-US" dirty="0">
                <a:ea typeface="+mn-lt"/>
                <a:cs typeface="+mn-lt"/>
              </a:rPr>
              <a:t>Each sentence can be translated into logics using syntax and semantics.</a:t>
            </a:r>
            <a:endParaRPr lang="en-US" dirty="0">
              <a:ea typeface="Arial Unicode MS"/>
              <a:cs typeface="Arial Unicode MS"/>
            </a:endParaRPr>
          </a:p>
        </p:txBody>
      </p:sp>
    </p:spTree>
    <p:extLst>
      <p:ext uri="{BB962C8B-B14F-4D97-AF65-F5344CB8AC3E}">
        <p14:creationId xmlns="" xmlns:p14="http://schemas.microsoft.com/office/powerpoint/2010/main" val="336001647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8DD9A-F970-31C6-D300-E72079A00F8F}"/>
              </a:ext>
            </a:extLst>
          </p:cNvPr>
          <p:cNvSpPr>
            <a:spLocks noGrp="1"/>
          </p:cNvSpPr>
          <p:nvPr>
            <p:ph type="title"/>
          </p:nvPr>
        </p:nvSpPr>
        <p:spPr>
          <a:xfrm>
            <a:off x="914400" y="609600"/>
            <a:ext cx="10363200" cy="826699"/>
          </a:xfrm>
        </p:spPr>
        <p:txBody>
          <a:bodyPr/>
          <a:lstStyle/>
          <a:p>
            <a:pPr algn="just"/>
            <a:r>
              <a:rPr lang="en-US" dirty="0"/>
              <a:t>Logical Representation</a:t>
            </a:r>
          </a:p>
        </p:txBody>
      </p:sp>
      <p:sp>
        <p:nvSpPr>
          <p:cNvPr id="3" name="Content Placeholder 2">
            <a:extLst>
              <a:ext uri="{FF2B5EF4-FFF2-40B4-BE49-F238E27FC236}">
                <a16:creationId xmlns="" xmlns:a16="http://schemas.microsoft.com/office/drawing/2014/main" id="{232B5791-8DE1-DDA3-7017-A0FAA46B46BA}"/>
              </a:ext>
            </a:extLst>
          </p:cNvPr>
          <p:cNvSpPr>
            <a:spLocks noGrp="1"/>
          </p:cNvSpPr>
          <p:nvPr>
            <p:ph idx="1"/>
          </p:nvPr>
        </p:nvSpPr>
        <p:spPr>
          <a:xfrm>
            <a:off x="914400" y="1535502"/>
            <a:ext cx="10363200" cy="4919931"/>
          </a:xfrm>
        </p:spPr>
        <p:txBody>
          <a:bodyPr/>
          <a:lstStyle/>
          <a:p>
            <a:pPr marL="0" indent="0" algn="just">
              <a:buNone/>
            </a:pPr>
            <a:r>
              <a:rPr lang="en-US" dirty="0"/>
              <a:t>  </a:t>
            </a:r>
            <a:r>
              <a:rPr lang="en-US" sz="2800" dirty="0">
                <a:solidFill>
                  <a:srgbClr val="FF0000"/>
                </a:solidFill>
              </a:rPr>
              <a:t>Syntax:</a:t>
            </a:r>
            <a:endParaRPr lang="en-US" sz="2800">
              <a:solidFill>
                <a:srgbClr val="FF0000"/>
              </a:solidFill>
              <a:ea typeface="Arial Unicode MS"/>
              <a:cs typeface="Arial Unicode MS"/>
            </a:endParaRPr>
          </a:p>
          <a:p>
            <a:pPr algn="just"/>
            <a:r>
              <a:rPr lang="en-US" sz="2800" dirty="0">
                <a:ea typeface="+mn-lt"/>
                <a:cs typeface="+mn-lt"/>
              </a:rPr>
              <a:t>Syntaxes are the rules which decide how we can construct legal sentences in the logic.</a:t>
            </a:r>
            <a:endParaRPr lang="en-US" sz="2800" dirty="0">
              <a:ea typeface="Arial Unicode MS"/>
              <a:cs typeface="Arial Unicode MS"/>
            </a:endParaRPr>
          </a:p>
          <a:p>
            <a:pPr algn="just"/>
            <a:r>
              <a:rPr lang="en-US" sz="2800" dirty="0">
                <a:ea typeface="+mn-lt"/>
                <a:cs typeface="+mn-lt"/>
              </a:rPr>
              <a:t>It determines which symbol we can use in knowledge representation.</a:t>
            </a:r>
            <a:endParaRPr lang="en-US" sz="2800" dirty="0">
              <a:ea typeface="Arial Unicode MS"/>
              <a:cs typeface="Arial Unicode MS"/>
            </a:endParaRPr>
          </a:p>
          <a:p>
            <a:pPr algn="just"/>
            <a:r>
              <a:rPr lang="en-US" sz="2800" dirty="0">
                <a:ea typeface="+mn-lt"/>
                <a:cs typeface="+mn-lt"/>
              </a:rPr>
              <a:t>How to write those symbols.</a:t>
            </a:r>
            <a:endParaRPr lang="en-US" sz="2800" dirty="0">
              <a:ea typeface="Arial Unicode MS"/>
              <a:cs typeface="Arial Unicode MS"/>
            </a:endParaRPr>
          </a:p>
          <a:p>
            <a:pPr marL="0" indent="0" algn="just">
              <a:buNone/>
            </a:pPr>
            <a:r>
              <a:rPr lang="en-US" sz="2800" dirty="0"/>
              <a:t>  </a:t>
            </a:r>
            <a:r>
              <a:rPr lang="en-US" sz="2800" dirty="0">
                <a:solidFill>
                  <a:srgbClr val="FF0000"/>
                </a:solidFill>
              </a:rPr>
              <a:t>Semantics:</a:t>
            </a:r>
            <a:endParaRPr lang="en-US" sz="2800">
              <a:solidFill>
                <a:srgbClr val="FF0000"/>
              </a:solidFill>
              <a:ea typeface="Arial Unicode MS"/>
              <a:cs typeface="Arial Unicode MS"/>
            </a:endParaRPr>
          </a:p>
          <a:p>
            <a:pPr algn="just"/>
            <a:r>
              <a:rPr lang="en-US" sz="2800" dirty="0">
                <a:ea typeface="+mn-lt"/>
                <a:cs typeface="+mn-lt"/>
              </a:rPr>
              <a:t>Semantics are the rules by which we can interpret the sentence in the logic.</a:t>
            </a:r>
            <a:endParaRPr lang="en-US" sz="2800" dirty="0">
              <a:ea typeface="Arial Unicode MS"/>
              <a:cs typeface="Arial Unicode MS"/>
            </a:endParaRPr>
          </a:p>
          <a:p>
            <a:pPr algn="just"/>
            <a:r>
              <a:rPr lang="en-US" sz="2800" dirty="0">
                <a:ea typeface="+mn-lt"/>
                <a:cs typeface="+mn-lt"/>
              </a:rPr>
              <a:t>Semantic also involves assigning a meaning to each sentence.</a:t>
            </a:r>
            <a:endParaRPr lang="en-US" sz="2800" dirty="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315576455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8DD9A-F970-31C6-D300-E72079A00F8F}"/>
              </a:ext>
            </a:extLst>
          </p:cNvPr>
          <p:cNvSpPr>
            <a:spLocks noGrp="1"/>
          </p:cNvSpPr>
          <p:nvPr>
            <p:ph type="title"/>
          </p:nvPr>
        </p:nvSpPr>
        <p:spPr>
          <a:xfrm>
            <a:off x="914400" y="609600"/>
            <a:ext cx="10363200" cy="826699"/>
          </a:xfrm>
        </p:spPr>
        <p:txBody>
          <a:bodyPr/>
          <a:lstStyle/>
          <a:p>
            <a:pPr algn="just"/>
            <a:r>
              <a:rPr lang="en-US" dirty="0"/>
              <a:t>Logical Representation</a:t>
            </a:r>
          </a:p>
        </p:txBody>
      </p:sp>
      <p:sp>
        <p:nvSpPr>
          <p:cNvPr id="3" name="Content Placeholder 2">
            <a:extLst>
              <a:ext uri="{FF2B5EF4-FFF2-40B4-BE49-F238E27FC236}">
                <a16:creationId xmlns="" xmlns:a16="http://schemas.microsoft.com/office/drawing/2014/main" id="{232B5791-8DE1-DDA3-7017-A0FAA46B46BA}"/>
              </a:ext>
            </a:extLst>
          </p:cNvPr>
          <p:cNvSpPr>
            <a:spLocks noGrp="1"/>
          </p:cNvSpPr>
          <p:nvPr>
            <p:ph idx="1"/>
          </p:nvPr>
        </p:nvSpPr>
        <p:spPr>
          <a:xfrm>
            <a:off x="914400" y="1535502"/>
            <a:ext cx="10363200" cy="4919931"/>
          </a:xfrm>
        </p:spPr>
        <p:txBody>
          <a:bodyPr/>
          <a:lstStyle/>
          <a:p>
            <a:pPr marL="0" indent="0" algn="just">
              <a:buNone/>
            </a:pPr>
            <a:r>
              <a:rPr lang="en-US" dirty="0"/>
              <a:t> </a:t>
            </a:r>
            <a:r>
              <a:rPr lang="en-US" sz="2800" dirty="0"/>
              <a:t> </a:t>
            </a:r>
            <a:r>
              <a:rPr lang="en-US" sz="2800" dirty="0">
                <a:ea typeface="+mn-lt"/>
                <a:cs typeface="+mn-lt"/>
              </a:rPr>
              <a:t>Logical representation can be </a:t>
            </a:r>
            <a:r>
              <a:rPr lang="en-US" sz="2800" dirty="0" err="1">
                <a:ea typeface="+mn-lt"/>
                <a:cs typeface="+mn-lt"/>
              </a:rPr>
              <a:t>categorised</a:t>
            </a:r>
            <a:r>
              <a:rPr lang="en-US" sz="2800" dirty="0">
                <a:ea typeface="+mn-lt"/>
                <a:cs typeface="+mn-lt"/>
              </a:rPr>
              <a:t> into mainly two logics:</a:t>
            </a:r>
            <a:endParaRPr lang="en-US" sz="2800" dirty="0">
              <a:solidFill>
                <a:srgbClr val="FF0000"/>
              </a:solidFill>
              <a:ea typeface="Arial Unicode MS"/>
              <a:cs typeface="Arial Unicode MS"/>
            </a:endParaRPr>
          </a:p>
          <a:p>
            <a:pPr algn="just"/>
            <a:r>
              <a:rPr lang="en-US" sz="2800" dirty="0">
                <a:solidFill>
                  <a:srgbClr val="FF0000"/>
                </a:solidFill>
                <a:ea typeface="+mn-lt"/>
                <a:cs typeface="+mn-lt"/>
              </a:rPr>
              <a:t>Propositional Logics</a:t>
            </a:r>
            <a:endParaRPr lang="en-US" sz="2800" dirty="0">
              <a:solidFill>
                <a:srgbClr val="FF0000"/>
              </a:solidFill>
              <a:ea typeface="Arial Unicode MS"/>
              <a:cs typeface="Arial Unicode MS"/>
            </a:endParaRPr>
          </a:p>
          <a:p>
            <a:pPr algn="just"/>
            <a:r>
              <a:rPr lang="en-US" sz="2800" dirty="0">
                <a:solidFill>
                  <a:srgbClr val="FF0000"/>
                </a:solidFill>
                <a:ea typeface="+mn-lt"/>
                <a:cs typeface="+mn-lt"/>
              </a:rPr>
              <a:t>Predicate logics</a:t>
            </a:r>
            <a:endParaRPr lang="en-US" sz="2800" dirty="0">
              <a:solidFill>
                <a:srgbClr val="FF0000"/>
              </a:solidFill>
              <a:ea typeface="Arial Unicode MS"/>
              <a:cs typeface="Arial Unicode MS"/>
            </a:endParaRPr>
          </a:p>
          <a:p>
            <a:pPr marL="0" indent="0" algn="just">
              <a:buNone/>
            </a:pPr>
            <a:endParaRPr lang="en-US" dirty="0">
              <a:solidFill>
                <a:srgbClr val="000000"/>
              </a:solidFill>
              <a:ea typeface="Arial Unicode MS"/>
              <a:cs typeface="Arial Unicode MS"/>
            </a:endParaRPr>
          </a:p>
        </p:txBody>
      </p:sp>
    </p:spTree>
    <p:extLst>
      <p:ext uri="{BB962C8B-B14F-4D97-AF65-F5344CB8AC3E}">
        <p14:creationId xmlns="" xmlns:p14="http://schemas.microsoft.com/office/powerpoint/2010/main" val="178598511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8DD9A-F970-31C6-D300-E72079A00F8F}"/>
              </a:ext>
            </a:extLst>
          </p:cNvPr>
          <p:cNvSpPr>
            <a:spLocks noGrp="1"/>
          </p:cNvSpPr>
          <p:nvPr>
            <p:ph type="title"/>
          </p:nvPr>
        </p:nvSpPr>
        <p:spPr>
          <a:xfrm>
            <a:off x="914400" y="609600"/>
            <a:ext cx="10363200" cy="826699"/>
          </a:xfrm>
        </p:spPr>
        <p:txBody>
          <a:bodyPr/>
          <a:lstStyle/>
          <a:p>
            <a:pPr algn="just"/>
            <a:r>
              <a:rPr lang="en-US" dirty="0"/>
              <a:t>Logical Representation</a:t>
            </a:r>
          </a:p>
        </p:txBody>
      </p:sp>
      <p:sp>
        <p:nvSpPr>
          <p:cNvPr id="3" name="Content Placeholder 2">
            <a:extLst>
              <a:ext uri="{FF2B5EF4-FFF2-40B4-BE49-F238E27FC236}">
                <a16:creationId xmlns="" xmlns:a16="http://schemas.microsoft.com/office/drawing/2014/main" id="{232B5791-8DE1-DDA3-7017-A0FAA46B46BA}"/>
              </a:ext>
            </a:extLst>
          </p:cNvPr>
          <p:cNvSpPr>
            <a:spLocks noGrp="1"/>
          </p:cNvSpPr>
          <p:nvPr>
            <p:ph idx="1"/>
          </p:nvPr>
        </p:nvSpPr>
        <p:spPr>
          <a:xfrm>
            <a:off x="914400" y="1535502"/>
            <a:ext cx="10363200" cy="4919931"/>
          </a:xfrm>
        </p:spPr>
        <p:txBody>
          <a:bodyPr/>
          <a:lstStyle/>
          <a:p>
            <a:pPr algn="just">
              <a:buNone/>
            </a:pPr>
            <a:r>
              <a:rPr lang="en-US" dirty="0">
                <a:solidFill>
                  <a:srgbClr val="FF0000"/>
                </a:solidFill>
              </a:rPr>
              <a:t>Advantages of logical representation:</a:t>
            </a:r>
            <a:endParaRPr lang="en-US" dirty="0">
              <a:solidFill>
                <a:srgbClr val="FF0000"/>
              </a:solidFill>
              <a:ea typeface="Arial Unicode MS"/>
              <a:cs typeface="Arial Unicode MS"/>
            </a:endParaRPr>
          </a:p>
          <a:p>
            <a:pPr algn="just"/>
            <a:r>
              <a:rPr lang="en-US" sz="2800" dirty="0">
                <a:ea typeface="+mn-lt"/>
                <a:cs typeface="+mn-lt"/>
              </a:rPr>
              <a:t>Logical representation enables us to do logical reasoning.</a:t>
            </a:r>
            <a:endParaRPr lang="en-US" dirty="0"/>
          </a:p>
          <a:p>
            <a:pPr algn="just"/>
            <a:r>
              <a:rPr lang="en-US" sz="2800" dirty="0">
                <a:ea typeface="+mn-lt"/>
                <a:cs typeface="+mn-lt"/>
              </a:rPr>
              <a:t>Logical representation is the basis for the programming languages.</a:t>
            </a:r>
            <a:endParaRPr lang="en-US" dirty="0"/>
          </a:p>
          <a:p>
            <a:pPr indent="0" algn="just">
              <a:buNone/>
            </a:pPr>
            <a:r>
              <a:rPr lang="en-US" dirty="0">
                <a:solidFill>
                  <a:srgbClr val="FF0000"/>
                </a:solidFill>
              </a:rPr>
              <a:t>Disadvantages of logical Representation:</a:t>
            </a:r>
            <a:endParaRPr lang="en-US">
              <a:solidFill>
                <a:srgbClr val="FF0000"/>
              </a:solidFill>
              <a:ea typeface="Arial Unicode MS"/>
              <a:cs typeface="Arial Unicode MS"/>
            </a:endParaRPr>
          </a:p>
          <a:p>
            <a:pPr algn="just"/>
            <a:r>
              <a:rPr lang="en-US" sz="2800" dirty="0">
                <a:ea typeface="+mn-lt"/>
                <a:cs typeface="+mn-lt"/>
              </a:rPr>
              <a:t>Logical representations have some restrictions and are challenging to work with.</a:t>
            </a:r>
            <a:endParaRPr lang="en-US" dirty="0"/>
          </a:p>
          <a:p>
            <a:pPr algn="just"/>
            <a:r>
              <a:rPr lang="en-US" sz="2800" dirty="0">
                <a:ea typeface="+mn-lt"/>
                <a:cs typeface="+mn-lt"/>
              </a:rPr>
              <a:t>Logical representation technique may not be very natural, and inference may not be so efficient.</a:t>
            </a:r>
            <a:endParaRPr lang="en-US" dirty="0"/>
          </a:p>
          <a:p>
            <a:pPr marL="0" indent="0" algn="just">
              <a:buNone/>
            </a:pPr>
            <a:endParaRPr lang="en-US" sz="2800" dirty="0">
              <a:solidFill>
                <a:srgbClr val="000000"/>
              </a:solidFill>
              <a:ea typeface="Arial Unicode MS"/>
              <a:cs typeface="Arial Unicode MS"/>
            </a:endParaRPr>
          </a:p>
        </p:txBody>
      </p:sp>
    </p:spTree>
    <p:extLst>
      <p:ext uri="{BB962C8B-B14F-4D97-AF65-F5344CB8AC3E}">
        <p14:creationId xmlns="" xmlns:p14="http://schemas.microsoft.com/office/powerpoint/2010/main" val="175944105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57E22-2C3E-B6CB-E397-100A0353BF0F}"/>
              </a:ext>
            </a:extLst>
          </p:cNvPr>
          <p:cNvSpPr>
            <a:spLocks noGrp="1"/>
          </p:cNvSpPr>
          <p:nvPr>
            <p:ph type="title"/>
          </p:nvPr>
        </p:nvSpPr>
        <p:spPr/>
        <p:txBody>
          <a:bodyPr/>
          <a:lstStyle/>
          <a:p>
            <a:pPr algn="just"/>
            <a:r>
              <a:rPr lang="en-US" dirty="0"/>
              <a:t>Semantic Network Representation</a:t>
            </a:r>
          </a:p>
        </p:txBody>
      </p:sp>
      <p:sp>
        <p:nvSpPr>
          <p:cNvPr id="3" name="Content Placeholder 2">
            <a:extLst>
              <a:ext uri="{FF2B5EF4-FFF2-40B4-BE49-F238E27FC236}">
                <a16:creationId xmlns="" xmlns:a16="http://schemas.microsoft.com/office/drawing/2014/main" id="{1B94A190-436C-BBA8-3638-B96810E9FBA0}"/>
              </a:ext>
            </a:extLst>
          </p:cNvPr>
          <p:cNvSpPr>
            <a:spLocks noGrp="1"/>
          </p:cNvSpPr>
          <p:nvPr>
            <p:ph idx="1"/>
          </p:nvPr>
        </p:nvSpPr>
        <p:spPr/>
        <p:txBody>
          <a:bodyPr/>
          <a:lstStyle/>
          <a:p>
            <a:r>
              <a:rPr lang="en-US" dirty="0">
                <a:ea typeface="+mn-lt"/>
                <a:cs typeface="+mn-lt"/>
              </a:rPr>
              <a:t>Semantic networks are alternative of predicate logic for knowledge representation. </a:t>
            </a:r>
          </a:p>
          <a:p>
            <a:r>
              <a:rPr lang="en-US" dirty="0">
                <a:ea typeface="+mn-lt"/>
                <a:cs typeface="+mn-lt"/>
              </a:rPr>
              <a:t>In Semantic networks, we can represent our knowledge in the form of graphical networks. </a:t>
            </a:r>
          </a:p>
          <a:p>
            <a:r>
              <a:rPr lang="en-US" dirty="0">
                <a:ea typeface="+mn-lt"/>
                <a:cs typeface="+mn-lt"/>
              </a:rPr>
              <a:t>This network consists of nodes representing objects and arcs which describe the relationship between those objects. </a:t>
            </a:r>
          </a:p>
          <a:p>
            <a:r>
              <a:rPr lang="en-US" dirty="0">
                <a:ea typeface="+mn-lt"/>
                <a:cs typeface="+mn-lt"/>
              </a:rPr>
              <a:t>Semantic networks can categorize the object in different forms and can also link those objects. </a:t>
            </a:r>
          </a:p>
          <a:p>
            <a:r>
              <a:rPr lang="en-US" dirty="0">
                <a:ea typeface="+mn-lt"/>
                <a:cs typeface="+mn-lt"/>
              </a:rPr>
              <a:t>Semantic networks are easy to understand and can be easily extended.</a:t>
            </a:r>
            <a:endParaRPr lang="en-US" dirty="0">
              <a:ea typeface="Arial Unicode MS"/>
              <a:cs typeface="Arial Unicode MS"/>
            </a:endParaRPr>
          </a:p>
        </p:txBody>
      </p:sp>
    </p:spTree>
    <p:extLst>
      <p:ext uri="{BB962C8B-B14F-4D97-AF65-F5344CB8AC3E}">
        <p14:creationId xmlns="" xmlns:p14="http://schemas.microsoft.com/office/powerpoint/2010/main" val="28077940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E0FFB26-D708-5A9C-8838-D4C62B593B04}"/>
              </a:ext>
            </a:extLst>
          </p:cNvPr>
          <p:cNvSpPr>
            <a:spLocks noGrp="1"/>
          </p:cNvSpPr>
          <p:nvPr>
            <p:ph idx="1"/>
          </p:nvPr>
        </p:nvSpPr>
        <p:spPr>
          <a:xfrm>
            <a:off x="914400" y="370936"/>
            <a:ext cx="10363200" cy="5725064"/>
          </a:xfrm>
        </p:spPr>
        <p:txBody>
          <a:bodyPr/>
          <a:lstStyle/>
          <a:p>
            <a:pPr marL="0" indent="0" algn="just">
              <a:buNone/>
            </a:pPr>
            <a:r>
              <a:rPr lang="en-US" dirty="0">
                <a:ea typeface="+mn-lt"/>
                <a:cs typeface="+mn-lt"/>
              </a:rPr>
              <a:t>This representation consist of mainly two types of relations:</a:t>
            </a:r>
            <a:endParaRPr lang="en-US" dirty="0">
              <a:ea typeface="Arial Unicode MS"/>
              <a:cs typeface="Arial Unicode MS"/>
            </a:endParaRPr>
          </a:p>
          <a:p>
            <a:pPr algn="just"/>
            <a:r>
              <a:rPr lang="en-US" sz="2800" dirty="0">
                <a:solidFill>
                  <a:srgbClr val="FF0000"/>
                </a:solidFill>
                <a:ea typeface="+mn-lt"/>
                <a:cs typeface="+mn-lt"/>
              </a:rPr>
              <a:t>IS-A relation (Inheritance)</a:t>
            </a:r>
            <a:endParaRPr lang="en-US" sz="2800" dirty="0">
              <a:solidFill>
                <a:srgbClr val="FF0000"/>
              </a:solidFill>
              <a:ea typeface="Arial Unicode MS"/>
              <a:cs typeface="Arial Unicode MS"/>
            </a:endParaRPr>
          </a:p>
          <a:p>
            <a:pPr algn="just"/>
            <a:r>
              <a:rPr lang="en-US" sz="2800" dirty="0">
                <a:solidFill>
                  <a:srgbClr val="FF0000"/>
                </a:solidFill>
                <a:ea typeface="+mn-lt"/>
                <a:cs typeface="+mn-lt"/>
              </a:rPr>
              <a:t>Kind-of-relation</a:t>
            </a:r>
            <a:endParaRPr lang="en-US" sz="2800" dirty="0">
              <a:solidFill>
                <a:srgbClr val="FF0000"/>
              </a:solidFill>
              <a:ea typeface="Arial Unicode MS"/>
              <a:cs typeface="Arial Unicode MS"/>
            </a:endParaRPr>
          </a:p>
          <a:p>
            <a:pPr algn="just"/>
            <a:endParaRPr lang="en-US" dirty="0">
              <a:ea typeface="+mn-lt"/>
              <a:cs typeface="+mn-lt"/>
            </a:endParaRPr>
          </a:p>
          <a:p>
            <a:pPr marL="0" indent="0" algn="just">
              <a:buNone/>
            </a:pPr>
            <a:r>
              <a:rPr lang="en-US" b="1" dirty="0">
                <a:ea typeface="+mn-lt"/>
                <a:cs typeface="+mn-lt"/>
              </a:rPr>
              <a:t>Example:</a:t>
            </a:r>
            <a:r>
              <a:rPr lang="en-US" dirty="0">
                <a:ea typeface="+mn-lt"/>
                <a:cs typeface="+mn-lt"/>
              </a:rPr>
              <a:t> Following are some statements which we need to represent in the form of nodes and arcs.</a:t>
            </a:r>
            <a:endParaRPr lang="en-US" dirty="0">
              <a:ea typeface="Arial Unicode MS"/>
              <a:cs typeface="Arial Unicode MS"/>
            </a:endParaRPr>
          </a:p>
          <a:p>
            <a:pPr marL="0" indent="0" algn="just">
              <a:buNone/>
            </a:pPr>
            <a:r>
              <a:rPr lang="en-US" dirty="0"/>
              <a:t>    Statements:</a:t>
            </a:r>
            <a:endParaRPr lang="en-US" dirty="0">
              <a:ea typeface="Arial Unicode MS"/>
              <a:cs typeface="Arial Unicode MS"/>
            </a:endParaRPr>
          </a:p>
          <a:p>
            <a:pPr algn="just"/>
            <a:r>
              <a:rPr lang="en-US" dirty="0">
                <a:ea typeface="+mn-lt"/>
                <a:cs typeface="+mn-lt"/>
              </a:rPr>
              <a:t>Jerry is a cat.</a:t>
            </a:r>
            <a:endParaRPr lang="en-US" dirty="0"/>
          </a:p>
          <a:p>
            <a:pPr algn="just"/>
            <a:r>
              <a:rPr lang="en-US" dirty="0">
                <a:ea typeface="+mn-lt"/>
                <a:cs typeface="+mn-lt"/>
              </a:rPr>
              <a:t>Jerry is a mammal</a:t>
            </a:r>
            <a:endParaRPr lang="en-US" dirty="0"/>
          </a:p>
          <a:p>
            <a:pPr algn="just"/>
            <a:r>
              <a:rPr lang="en-US" dirty="0">
                <a:ea typeface="+mn-lt"/>
                <a:cs typeface="+mn-lt"/>
              </a:rPr>
              <a:t>Jerry is owned by Priya.</a:t>
            </a:r>
            <a:endParaRPr lang="en-US" dirty="0"/>
          </a:p>
          <a:p>
            <a:pPr algn="just"/>
            <a:r>
              <a:rPr lang="en-US" dirty="0">
                <a:ea typeface="+mn-lt"/>
                <a:cs typeface="+mn-lt"/>
              </a:rPr>
              <a:t>Jerry is brown colored.</a:t>
            </a:r>
            <a:endParaRPr lang="en-US" dirty="0"/>
          </a:p>
          <a:p>
            <a:pPr algn="just"/>
            <a:r>
              <a:rPr lang="en-US" dirty="0">
                <a:ea typeface="+mn-lt"/>
                <a:cs typeface="+mn-lt"/>
              </a:rPr>
              <a:t>All Mammals are animal.</a:t>
            </a:r>
            <a:endParaRPr lang="en-US" dirty="0"/>
          </a:p>
          <a:p>
            <a:endParaRPr lang="en-US" dirty="0">
              <a:ea typeface="Arial Unicode MS"/>
              <a:cs typeface="Arial Unicode MS"/>
            </a:endParaRPr>
          </a:p>
        </p:txBody>
      </p:sp>
    </p:spTree>
    <p:extLst>
      <p:ext uri="{BB962C8B-B14F-4D97-AF65-F5344CB8AC3E}">
        <p14:creationId xmlns="" xmlns:p14="http://schemas.microsoft.com/office/powerpoint/2010/main" val="410860733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 xmlns:a16="http://schemas.microsoft.com/office/drawing/2014/main" id="{6CC9AF09-5425-931E-80F4-1B3A5C7F3F5B}"/>
              </a:ext>
            </a:extLst>
          </p:cNvPr>
          <p:cNvPicPr>
            <a:picLocks noChangeAspect="1"/>
          </p:cNvPicPr>
          <p:nvPr/>
        </p:nvPicPr>
        <p:blipFill>
          <a:blip r:embed="rId2"/>
          <a:stretch>
            <a:fillRect/>
          </a:stretch>
        </p:blipFill>
        <p:spPr>
          <a:xfrm>
            <a:off x="913614" y="341542"/>
            <a:ext cx="10364771" cy="5571065"/>
          </a:xfrm>
          <a:prstGeom prst="rect">
            <a:avLst/>
          </a:prstGeom>
          <a:ln>
            <a:noFill/>
          </a:ln>
        </p:spPr>
      </p:pic>
      <p:sp>
        <p:nvSpPr>
          <p:cNvPr id="19" name="Isosceles Triangle 1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E0253379-337C-C486-9A91-2FAECB7B963B}"/>
              </a:ext>
            </a:extLst>
          </p:cNvPr>
          <p:cNvSpPr txBox="1"/>
          <p:nvPr/>
        </p:nvSpPr>
        <p:spPr>
          <a:xfrm>
            <a:off x="971910" y="5903343"/>
            <a:ext cx="10305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inter-regular"/>
              </a:rPr>
              <a:t>In the above diagram, we have represented the different type of knowledge in the form of nodes and arcs. Each object is connected with another object by some relation.</a:t>
            </a:r>
            <a:endParaRPr lang="en-US"/>
          </a:p>
        </p:txBody>
      </p:sp>
    </p:spTree>
    <p:extLst>
      <p:ext uri="{BB962C8B-B14F-4D97-AF65-F5344CB8AC3E}">
        <p14:creationId xmlns="" xmlns:p14="http://schemas.microsoft.com/office/powerpoint/2010/main" val="353999642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F02622-A625-6A42-149A-D2218B7E5334}"/>
              </a:ext>
            </a:extLst>
          </p:cNvPr>
          <p:cNvSpPr>
            <a:spLocks noGrp="1"/>
          </p:cNvSpPr>
          <p:nvPr>
            <p:ph type="title"/>
          </p:nvPr>
        </p:nvSpPr>
        <p:spPr/>
        <p:txBody>
          <a:bodyPr/>
          <a:lstStyle/>
          <a:p>
            <a:pPr algn="just"/>
            <a:r>
              <a:rPr lang="en-US" dirty="0"/>
              <a:t>What is knowledge representation?</a:t>
            </a:r>
          </a:p>
        </p:txBody>
      </p:sp>
      <p:sp>
        <p:nvSpPr>
          <p:cNvPr id="3" name="Content Placeholder 2">
            <a:extLst>
              <a:ext uri="{FF2B5EF4-FFF2-40B4-BE49-F238E27FC236}">
                <a16:creationId xmlns="" xmlns:a16="http://schemas.microsoft.com/office/drawing/2014/main" id="{16CB251F-FA05-40FE-84CE-DD4B43D48F36}"/>
              </a:ext>
            </a:extLst>
          </p:cNvPr>
          <p:cNvSpPr>
            <a:spLocks noGrp="1"/>
          </p:cNvSpPr>
          <p:nvPr>
            <p:ph idx="1"/>
          </p:nvPr>
        </p:nvSpPr>
        <p:spPr>
          <a:xfrm>
            <a:off x="914400" y="1708031"/>
            <a:ext cx="10363200" cy="4876799"/>
          </a:xfrm>
        </p:spPr>
        <p:txBody>
          <a:bodyPr/>
          <a:lstStyle/>
          <a:p>
            <a:pPr algn="just"/>
            <a:r>
              <a:rPr lang="en-US" dirty="0">
                <a:ea typeface="+mn-lt"/>
                <a:cs typeface="+mn-lt"/>
              </a:rPr>
              <a:t>Knowledge representation and reasoning (KR, KRR) is the part of Artificial intelligence which concerned with </a:t>
            </a:r>
            <a:r>
              <a:rPr lang="en-US" dirty="0">
                <a:solidFill>
                  <a:srgbClr val="FF0000"/>
                </a:solidFill>
                <a:ea typeface="+mn-lt"/>
                <a:cs typeface="+mn-lt"/>
              </a:rPr>
              <a:t>AI agents thinking and how thinking contributes to intelligent behavior of agents.</a:t>
            </a:r>
          </a:p>
          <a:p>
            <a:pPr algn="just"/>
            <a:r>
              <a:rPr lang="en-US" dirty="0">
                <a:ea typeface="+mn-lt"/>
                <a:cs typeface="+mn-lt"/>
              </a:rPr>
              <a:t>It is responsible for representing information about the real world so that a computer can understand and can utilize this knowledge to solve the complex real world problems such as diagnosis a medical condition or communicating with humans in natural language.</a:t>
            </a:r>
            <a:endParaRPr lang="en-US" dirty="0"/>
          </a:p>
          <a:p>
            <a:pPr algn="just"/>
            <a:r>
              <a:rPr lang="en-US" dirty="0">
                <a:ea typeface="+mn-lt"/>
                <a:cs typeface="+mn-lt"/>
              </a:rPr>
              <a:t>It is also a way which describes how we can represent knowledge in artificial intelligence. Knowledge representation is not just storing data into some database, but it also enables an intelligent machine to learn from that knowledge and experiences so that it can behave intelligently like a human.</a:t>
            </a:r>
            <a:endParaRPr lang="en-US" dirty="0"/>
          </a:p>
          <a:p>
            <a:endParaRPr lang="en-US" dirty="0">
              <a:ea typeface="+mn-lt"/>
              <a:cs typeface="+mn-lt"/>
            </a:endParaRPr>
          </a:p>
        </p:txBody>
      </p:sp>
    </p:spTree>
    <p:extLst>
      <p:ext uri="{BB962C8B-B14F-4D97-AF65-F5344CB8AC3E}">
        <p14:creationId xmlns="" xmlns:p14="http://schemas.microsoft.com/office/powerpoint/2010/main" val="27866245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mantic Network-Artificial Intelligence Tutorial"/>
          <p:cNvPicPr>
            <a:picLocks noChangeAspect="1" noChangeArrowheads="1"/>
          </p:cNvPicPr>
          <p:nvPr/>
        </p:nvPicPr>
        <p:blipFill>
          <a:blip r:embed="rId2"/>
          <a:srcRect/>
          <a:stretch>
            <a:fillRect/>
          </a:stretch>
        </p:blipFill>
        <p:spPr bwMode="auto">
          <a:xfrm>
            <a:off x="796834" y="209005"/>
            <a:ext cx="9695186" cy="6374674"/>
          </a:xfrm>
          <a:prstGeom prst="rect">
            <a:avLst/>
          </a:prstGeom>
          <a:noFill/>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B8757-C085-61FA-0589-5BF5E32E84D7}"/>
              </a:ext>
            </a:extLst>
          </p:cNvPr>
          <p:cNvSpPr>
            <a:spLocks noGrp="1"/>
          </p:cNvSpPr>
          <p:nvPr>
            <p:ph type="title"/>
          </p:nvPr>
        </p:nvSpPr>
        <p:spPr/>
        <p:txBody>
          <a:bodyPr/>
          <a:lstStyle/>
          <a:p>
            <a:pPr algn="just"/>
            <a:r>
              <a:rPr lang="en-US" dirty="0"/>
              <a:t>Drawbacks in Semantic representation:</a:t>
            </a:r>
          </a:p>
        </p:txBody>
      </p:sp>
      <p:sp>
        <p:nvSpPr>
          <p:cNvPr id="3" name="Content Placeholder 2">
            <a:extLst>
              <a:ext uri="{FF2B5EF4-FFF2-40B4-BE49-F238E27FC236}">
                <a16:creationId xmlns="" xmlns:a16="http://schemas.microsoft.com/office/drawing/2014/main" id="{BC41C58E-D8C2-DC78-FF8C-943473854355}"/>
              </a:ext>
            </a:extLst>
          </p:cNvPr>
          <p:cNvSpPr>
            <a:spLocks noGrp="1"/>
          </p:cNvSpPr>
          <p:nvPr>
            <p:ph idx="1"/>
          </p:nvPr>
        </p:nvSpPr>
        <p:spPr>
          <a:xfrm>
            <a:off x="914400" y="2001078"/>
            <a:ext cx="10363200" cy="4569374"/>
          </a:xfrm>
        </p:spPr>
        <p:txBody>
          <a:bodyPr/>
          <a:lstStyle/>
          <a:p>
            <a:pPr algn="just"/>
            <a:r>
              <a:rPr lang="en-US" dirty="0">
                <a:ea typeface="+mn-lt"/>
                <a:cs typeface="+mn-lt"/>
              </a:rPr>
              <a:t>Semantic networks take </a:t>
            </a:r>
            <a:r>
              <a:rPr lang="en-US" dirty="0">
                <a:solidFill>
                  <a:srgbClr val="FF0000"/>
                </a:solidFill>
                <a:ea typeface="+mn-lt"/>
                <a:cs typeface="+mn-lt"/>
              </a:rPr>
              <a:t>more computational time </a:t>
            </a:r>
            <a:r>
              <a:rPr lang="en-US" dirty="0">
                <a:ea typeface="+mn-lt"/>
                <a:cs typeface="+mn-lt"/>
              </a:rPr>
              <a:t>at runtime as we need to traverse the complete network tree to answer some questions. </a:t>
            </a:r>
          </a:p>
          <a:p>
            <a:pPr algn="just"/>
            <a:r>
              <a:rPr lang="en-US" dirty="0">
                <a:ea typeface="+mn-lt"/>
                <a:cs typeface="+mn-lt"/>
              </a:rPr>
              <a:t>It might be possible in the </a:t>
            </a:r>
            <a:r>
              <a:rPr lang="en-US" dirty="0">
                <a:solidFill>
                  <a:srgbClr val="FF0000"/>
                </a:solidFill>
                <a:ea typeface="+mn-lt"/>
                <a:cs typeface="+mn-lt"/>
              </a:rPr>
              <a:t>worst case scenario </a:t>
            </a:r>
            <a:r>
              <a:rPr lang="en-US" dirty="0">
                <a:ea typeface="+mn-lt"/>
                <a:cs typeface="+mn-lt"/>
              </a:rPr>
              <a:t>that after traversing the entire tree, we find that the </a:t>
            </a:r>
            <a:r>
              <a:rPr lang="en-US" dirty="0">
                <a:solidFill>
                  <a:srgbClr val="FF0000"/>
                </a:solidFill>
                <a:ea typeface="+mn-lt"/>
                <a:cs typeface="+mn-lt"/>
              </a:rPr>
              <a:t>solution does not exist in this network</a:t>
            </a:r>
            <a:endParaRPr lang="en-US" dirty="0">
              <a:solidFill>
                <a:srgbClr val="FF0000"/>
              </a:solidFill>
              <a:ea typeface="Arial Unicode MS"/>
              <a:cs typeface="Arial Unicode MS"/>
            </a:endParaRPr>
          </a:p>
          <a:p>
            <a:pPr algn="just"/>
            <a:r>
              <a:rPr lang="en-US" dirty="0">
                <a:ea typeface="+mn-lt"/>
                <a:cs typeface="+mn-lt"/>
              </a:rPr>
              <a:t>Semantic networks try to model human-like memory (Which has 10</a:t>
            </a:r>
            <a:r>
              <a:rPr lang="en-US" sz="2000" baseline="30000" dirty="0">
                <a:ea typeface="+mn-lt"/>
                <a:cs typeface="+mn-lt"/>
              </a:rPr>
              <a:t>15</a:t>
            </a:r>
            <a:r>
              <a:rPr lang="en-US" dirty="0">
                <a:ea typeface="+mn-lt"/>
                <a:cs typeface="+mn-lt"/>
              </a:rPr>
              <a:t> neurons and links) to store the information, but in practice, </a:t>
            </a:r>
            <a:r>
              <a:rPr lang="en-US" dirty="0">
                <a:solidFill>
                  <a:srgbClr val="FF0000"/>
                </a:solidFill>
                <a:ea typeface="+mn-lt"/>
                <a:cs typeface="+mn-lt"/>
              </a:rPr>
              <a:t>it is not possible to build such a vast semantic network.</a:t>
            </a:r>
            <a:endParaRPr lang="en-US" dirty="0">
              <a:solidFill>
                <a:srgbClr val="FF0000"/>
              </a:solidFill>
            </a:endParaRPr>
          </a:p>
          <a:p>
            <a:pPr algn="just"/>
            <a:r>
              <a:rPr lang="en-US" dirty="0">
                <a:ea typeface="+mn-lt"/>
                <a:cs typeface="+mn-lt"/>
              </a:rPr>
              <a:t>These types </a:t>
            </a:r>
            <a:r>
              <a:rPr lang="en-US" dirty="0">
                <a:solidFill>
                  <a:srgbClr val="FF0000"/>
                </a:solidFill>
                <a:ea typeface="+mn-lt"/>
                <a:cs typeface="+mn-lt"/>
              </a:rPr>
              <a:t>of representations are inadequate </a:t>
            </a:r>
            <a:r>
              <a:rPr lang="en-US" dirty="0">
                <a:ea typeface="+mn-lt"/>
                <a:cs typeface="+mn-lt"/>
              </a:rPr>
              <a:t>as they do not have any equivalent quantifier, e.g., for all, for some, none, etc.</a:t>
            </a:r>
            <a:endParaRPr lang="en-US" dirty="0"/>
          </a:p>
          <a:p>
            <a:pPr marL="0" indent="0">
              <a:buNone/>
            </a:pPr>
            <a:endParaRPr lang="en-US" dirty="0">
              <a:ea typeface="Arial Unicode MS"/>
              <a:cs typeface="Arial Unicode MS"/>
            </a:endParaRPr>
          </a:p>
        </p:txBody>
      </p:sp>
    </p:spTree>
    <p:extLst>
      <p:ext uri="{BB962C8B-B14F-4D97-AF65-F5344CB8AC3E}">
        <p14:creationId xmlns="" xmlns:p14="http://schemas.microsoft.com/office/powerpoint/2010/main" val="3451815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FE4FA-F100-680D-58C1-65C76D325CCC}"/>
              </a:ext>
            </a:extLst>
          </p:cNvPr>
          <p:cNvSpPr>
            <a:spLocks noGrp="1"/>
          </p:cNvSpPr>
          <p:nvPr>
            <p:ph type="title"/>
          </p:nvPr>
        </p:nvSpPr>
        <p:spPr/>
        <p:txBody>
          <a:bodyPr/>
          <a:lstStyle/>
          <a:p>
            <a:pPr algn="just"/>
            <a:r>
              <a:rPr lang="en-US" dirty="0">
                <a:ea typeface="+mj-lt"/>
                <a:cs typeface="+mj-lt"/>
              </a:rPr>
              <a:t>Drawbacks in Semantic representation:</a:t>
            </a:r>
            <a:endParaRPr lang="en-US">
              <a:ea typeface="+mj-lt"/>
              <a:cs typeface="+mj-lt"/>
            </a:endParaRPr>
          </a:p>
          <a:p>
            <a:endParaRPr lang="en-US" dirty="0">
              <a:ea typeface="Arial Unicode MS"/>
              <a:cs typeface="Arial Unicode MS"/>
            </a:endParaRPr>
          </a:p>
        </p:txBody>
      </p:sp>
      <p:sp>
        <p:nvSpPr>
          <p:cNvPr id="3" name="Content Placeholder 2">
            <a:extLst>
              <a:ext uri="{FF2B5EF4-FFF2-40B4-BE49-F238E27FC236}">
                <a16:creationId xmlns="" xmlns:a16="http://schemas.microsoft.com/office/drawing/2014/main" id="{4202DDC0-302A-F9CC-9483-C2A826BCF738}"/>
              </a:ext>
            </a:extLst>
          </p:cNvPr>
          <p:cNvSpPr>
            <a:spLocks noGrp="1"/>
          </p:cNvSpPr>
          <p:nvPr>
            <p:ph idx="1"/>
          </p:nvPr>
        </p:nvSpPr>
        <p:spPr/>
        <p:txBody>
          <a:bodyPr/>
          <a:lstStyle/>
          <a:p>
            <a:pPr algn="just"/>
            <a:r>
              <a:rPr lang="en-US" dirty="0">
                <a:ea typeface="+mn-lt"/>
                <a:cs typeface="+mn-lt"/>
              </a:rPr>
              <a:t>Semantic networks do not have any standard definition for the link names.</a:t>
            </a:r>
          </a:p>
          <a:p>
            <a:pPr algn="just"/>
            <a:r>
              <a:rPr lang="en-US" dirty="0">
                <a:ea typeface="+mn-lt"/>
                <a:cs typeface="+mn-lt"/>
              </a:rPr>
              <a:t>These networks are not intelligent and depend on the creator of the system.</a:t>
            </a:r>
          </a:p>
          <a:p>
            <a:endParaRPr lang="en-US" dirty="0">
              <a:ea typeface="Arial Unicode MS"/>
              <a:cs typeface="Arial Unicode MS"/>
            </a:endParaRPr>
          </a:p>
        </p:txBody>
      </p:sp>
    </p:spTree>
    <p:extLst>
      <p:ext uri="{BB962C8B-B14F-4D97-AF65-F5344CB8AC3E}">
        <p14:creationId xmlns="" xmlns:p14="http://schemas.microsoft.com/office/powerpoint/2010/main" val="170756135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D63F7A-5F41-6FE9-0FF1-961B290ADB43}"/>
              </a:ext>
            </a:extLst>
          </p:cNvPr>
          <p:cNvSpPr>
            <a:spLocks noGrp="1"/>
          </p:cNvSpPr>
          <p:nvPr>
            <p:ph type="title"/>
          </p:nvPr>
        </p:nvSpPr>
        <p:spPr/>
        <p:txBody>
          <a:bodyPr/>
          <a:lstStyle/>
          <a:p>
            <a:pPr algn="just"/>
            <a:r>
              <a:rPr lang="en-US" dirty="0"/>
              <a:t>Advantages of Semantic network:</a:t>
            </a:r>
          </a:p>
        </p:txBody>
      </p:sp>
      <p:sp>
        <p:nvSpPr>
          <p:cNvPr id="3" name="Content Placeholder 2">
            <a:extLst>
              <a:ext uri="{FF2B5EF4-FFF2-40B4-BE49-F238E27FC236}">
                <a16:creationId xmlns="" xmlns:a16="http://schemas.microsoft.com/office/drawing/2014/main" id="{39632EFE-F31F-CAEC-CB8A-2743FCABDD67}"/>
              </a:ext>
            </a:extLst>
          </p:cNvPr>
          <p:cNvSpPr>
            <a:spLocks noGrp="1"/>
          </p:cNvSpPr>
          <p:nvPr>
            <p:ph idx="1"/>
          </p:nvPr>
        </p:nvSpPr>
        <p:spPr/>
        <p:txBody>
          <a:bodyPr/>
          <a:lstStyle/>
          <a:p>
            <a:pPr algn="just"/>
            <a:r>
              <a:rPr lang="en-US" dirty="0">
                <a:ea typeface="+mn-lt"/>
                <a:cs typeface="+mn-lt"/>
              </a:rPr>
              <a:t>Semantic networks are a </a:t>
            </a:r>
            <a:r>
              <a:rPr lang="en-US" dirty="0">
                <a:solidFill>
                  <a:srgbClr val="FF0000"/>
                </a:solidFill>
                <a:ea typeface="+mn-lt"/>
                <a:cs typeface="+mn-lt"/>
              </a:rPr>
              <a:t>natural representation of knowledge</a:t>
            </a:r>
            <a:r>
              <a:rPr lang="en-US" dirty="0">
                <a:ea typeface="+mn-lt"/>
                <a:cs typeface="+mn-lt"/>
              </a:rPr>
              <a:t>.</a:t>
            </a:r>
            <a:endParaRPr lang="en-US" dirty="0">
              <a:ea typeface="Arial Unicode MS"/>
              <a:cs typeface="Arial Unicode MS"/>
            </a:endParaRPr>
          </a:p>
          <a:p>
            <a:pPr algn="just"/>
            <a:r>
              <a:rPr lang="en-US" dirty="0">
                <a:ea typeface="+mn-lt"/>
                <a:cs typeface="+mn-lt"/>
              </a:rPr>
              <a:t>Semantic networks </a:t>
            </a:r>
            <a:r>
              <a:rPr lang="en-US" dirty="0">
                <a:solidFill>
                  <a:srgbClr val="FF0000"/>
                </a:solidFill>
                <a:ea typeface="+mn-lt"/>
                <a:cs typeface="+mn-lt"/>
              </a:rPr>
              <a:t>convey meaning in a transparent manner</a:t>
            </a:r>
            <a:r>
              <a:rPr lang="en-US" dirty="0">
                <a:ea typeface="+mn-lt"/>
                <a:cs typeface="+mn-lt"/>
              </a:rPr>
              <a:t>.</a:t>
            </a:r>
            <a:endParaRPr lang="en-US" dirty="0"/>
          </a:p>
          <a:p>
            <a:pPr algn="just"/>
            <a:r>
              <a:rPr lang="en-US" dirty="0">
                <a:ea typeface="+mn-lt"/>
                <a:cs typeface="+mn-lt"/>
              </a:rPr>
              <a:t>These networks are </a:t>
            </a:r>
            <a:r>
              <a:rPr lang="en-US" dirty="0">
                <a:solidFill>
                  <a:srgbClr val="FF0000"/>
                </a:solidFill>
                <a:ea typeface="+mn-lt"/>
                <a:cs typeface="+mn-lt"/>
              </a:rPr>
              <a:t>simple and easily understandable.</a:t>
            </a:r>
            <a:endParaRPr lang="en-US" dirty="0">
              <a:solidFill>
                <a:srgbClr val="FF0000"/>
              </a:solidFill>
            </a:endParaRPr>
          </a:p>
          <a:p>
            <a:pPr marL="0" indent="0">
              <a:buNone/>
            </a:pPr>
            <a:endParaRPr lang="en-US" dirty="0">
              <a:ea typeface="Arial Unicode MS"/>
              <a:cs typeface="Arial Unicode MS"/>
            </a:endParaRPr>
          </a:p>
        </p:txBody>
      </p:sp>
    </p:spTree>
    <p:extLst>
      <p:ext uri="{BB962C8B-B14F-4D97-AF65-F5344CB8AC3E}">
        <p14:creationId xmlns="" xmlns:p14="http://schemas.microsoft.com/office/powerpoint/2010/main" val="193643816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D515EF-AAC3-A066-0C5C-06E7B1B9E797}"/>
              </a:ext>
            </a:extLst>
          </p:cNvPr>
          <p:cNvSpPr>
            <a:spLocks noGrp="1"/>
          </p:cNvSpPr>
          <p:nvPr>
            <p:ph type="title"/>
          </p:nvPr>
        </p:nvSpPr>
        <p:spPr/>
        <p:txBody>
          <a:bodyPr/>
          <a:lstStyle/>
          <a:p>
            <a:pPr algn="just"/>
            <a:r>
              <a:rPr lang="en-US" dirty="0"/>
              <a:t>Frame Representation</a:t>
            </a:r>
          </a:p>
        </p:txBody>
      </p:sp>
      <p:sp>
        <p:nvSpPr>
          <p:cNvPr id="3" name="Content Placeholder 2">
            <a:extLst>
              <a:ext uri="{FF2B5EF4-FFF2-40B4-BE49-F238E27FC236}">
                <a16:creationId xmlns="" xmlns:a16="http://schemas.microsoft.com/office/drawing/2014/main" id="{25263157-B03E-42A3-7EED-97EE30D71E6C}"/>
              </a:ext>
            </a:extLst>
          </p:cNvPr>
          <p:cNvSpPr>
            <a:spLocks noGrp="1"/>
          </p:cNvSpPr>
          <p:nvPr>
            <p:ph idx="1"/>
          </p:nvPr>
        </p:nvSpPr>
        <p:spPr/>
        <p:txBody>
          <a:bodyPr/>
          <a:lstStyle/>
          <a:p>
            <a:r>
              <a:rPr lang="en-US" sz="2800" dirty="0">
                <a:solidFill>
                  <a:srgbClr val="FF0000"/>
                </a:solidFill>
                <a:ea typeface="+mn-lt"/>
                <a:cs typeface="+mn-lt"/>
              </a:rPr>
              <a:t>A frame is a record like structure which consists of a collection of attributes and its values to describe an entity in the world</a:t>
            </a:r>
            <a:r>
              <a:rPr lang="en-US" sz="2800" dirty="0">
                <a:ea typeface="+mn-lt"/>
                <a:cs typeface="+mn-lt"/>
              </a:rPr>
              <a:t>. </a:t>
            </a:r>
          </a:p>
          <a:p>
            <a:r>
              <a:rPr lang="en-US" sz="2800" dirty="0">
                <a:solidFill>
                  <a:srgbClr val="FF0000"/>
                </a:solidFill>
                <a:ea typeface="+mn-lt"/>
                <a:cs typeface="+mn-lt"/>
              </a:rPr>
              <a:t>Frames are the AI data structure </a:t>
            </a:r>
            <a:r>
              <a:rPr lang="en-US" sz="2800" dirty="0">
                <a:ea typeface="+mn-lt"/>
                <a:cs typeface="+mn-lt"/>
              </a:rPr>
              <a:t>which divides knowledge into substructures by representing stereotypes situations. </a:t>
            </a:r>
          </a:p>
          <a:p>
            <a:r>
              <a:rPr lang="en-US" sz="2800" dirty="0">
                <a:solidFill>
                  <a:srgbClr val="FF0000"/>
                </a:solidFill>
                <a:ea typeface="+mn-lt"/>
                <a:cs typeface="+mn-lt"/>
              </a:rPr>
              <a:t>It consists of a collection of slots and slot values.</a:t>
            </a:r>
            <a:r>
              <a:rPr lang="en-US" sz="2800" dirty="0">
                <a:ea typeface="+mn-lt"/>
                <a:cs typeface="+mn-lt"/>
              </a:rPr>
              <a:t> </a:t>
            </a:r>
          </a:p>
          <a:p>
            <a:r>
              <a:rPr lang="en-US" sz="2800" dirty="0">
                <a:ea typeface="+mn-lt"/>
                <a:cs typeface="+mn-lt"/>
              </a:rPr>
              <a:t>These slots may be of any type and sizes. </a:t>
            </a:r>
          </a:p>
          <a:p>
            <a:r>
              <a:rPr lang="en-US" sz="2800" dirty="0">
                <a:solidFill>
                  <a:srgbClr val="FF0000"/>
                </a:solidFill>
                <a:ea typeface="+mn-lt"/>
                <a:cs typeface="+mn-lt"/>
              </a:rPr>
              <a:t>Slots have names and values which are called facets.</a:t>
            </a:r>
            <a:endParaRPr lang="en-US" sz="2800" dirty="0">
              <a:solidFill>
                <a:srgbClr val="FF0000"/>
              </a:solidFill>
              <a:ea typeface="Arial Unicode MS"/>
              <a:cs typeface="Arial Unicode MS"/>
            </a:endParaRPr>
          </a:p>
        </p:txBody>
      </p:sp>
    </p:spTree>
    <p:extLst>
      <p:ext uri="{BB962C8B-B14F-4D97-AF65-F5344CB8AC3E}">
        <p14:creationId xmlns="" xmlns:p14="http://schemas.microsoft.com/office/powerpoint/2010/main" val="282088921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D515EF-AAC3-A066-0C5C-06E7B1B9E797}"/>
              </a:ext>
            </a:extLst>
          </p:cNvPr>
          <p:cNvSpPr>
            <a:spLocks noGrp="1"/>
          </p:cNvSpPr>
          <p:nvPr>
            <p:ph type="title"/>
          </p:nvPr>
        </p:nvSpPr>
        <p:spPr>
          <a:xfrm>
            <a:off x="914400" y="221411"/>
            <a:ext cx="10363200" cy="726057"/>
          </a:xfrm>
        </p:spPr>
        <p:txBody>
          <a:bodyPr/>
          <a:lstStyle/>
          <a:p>
            <a:pPr algn="just"/>
            <a:r>
              <a:rPr lang="en-US" dirty="0"/>
              <a:t>Frame Representation</a:t>
            </a:r>
          </a:p>
        </p:txBody>
      </p:sp>
      <p:sp>
        <p:nvSpPr>
          <p:cNvPr id="3" name="Content Placeholder 2">
            <a:extLst>
              <a:ext uri="{FF2B5EF4-FFF2-40B4-BE49-F238E27FC236}">
                <a16:creationId xmlns="" xmlns:a16="http://schemas.microsoft.com/office/drawing/2014/main" id="{25263157-B03E-42A3-7EED-97EE30D71E6C}"/>
              </a:ext>
            </a:extLst>
          </p:cNvPr>
          <p:cNvSpPr>
            <a:spLocks noGrp="1"/>
          </p:cNvSpPr>
          <p:nvPr>
            <p:ph idx="1"/>
          </p:nvPr>
        </p:nvSpPr>
        <p:spPr>
          <a:xfrm>
            <a:off x="914400" y="1147314"/>
            <a:ext cx="10363200" cy="4948686"/>
          </a:xfrm>
        </p:spPr>
        <p:txBody>
          <a:bodyPr/>
          <a:lstStyle/>
          <a:p>
            <a:pPr algn="just"/>
            <a:r>
              <a:rPr lang="en-US" sz="2800" b="1" dirty="0">
                <a:solidFill>
                  <a:srgbClr val="FF0000"/>
                </a:solidFill>
                <a:ea typeface="+mn-lt"/>
                <a:cs typeface="+mn-lt"/>
              </a:rPr>
              <a:t>Facets:</a:t>
            </a:r>
            <a:r>
              <a:rPr lang="en-US" sz="2800" dirty="0">
                <a:ea typeface="+mn-lt"/>
                <a:cs typeface="+mn-lt"/>
              </a:rPr>
              <a:t> The various aspects of a slot is known as </a:t>
            </a:r>
            <a:r>
              <a:rPr lang="en-US" sz="2800" b="1" dirty="0">
                <a:ea typeface="+mn-lt"/>
                <a:cs typeface="+mn-lt"/>
              </a:rPr>
              <a:t>Facets</a:t>
            </a:r>
            <a:r>
              <a:rPr lang="en-US" sz="2800" dirty="0">
                <a:ea typeface="+mn-lt"/>
                <a:cs typeface="+mn-lt"/>
              </a:rPr>
              <a:t>. </a:t>
            </a:r>
            <a:r>
              <a:rPr lang="en-US" sz="2800" dirty="0">
                <a:solidFill>
                  <a:srgbClr val="FF0000"/>
                </a:solidFill>
                <a:ea typeface="+mn-lt"/>
                <a:cs typeface="+mn-lt"/>
              </a:rPr>
              <a:t>Facets are features of frames which enable us to put constraints on the frames. </a:t>
            </a:r>
          </a:p>
          <a:p>
            <a:pPr algn="just"/>
            <a:r>
              <a:rPr lang="en-US" sz="2800" dirty="0">
                <a:ea typeface="+mn-lt"/>
                <a:cs typeface="+mn-lt"/>
              </a:rPr>
              <a:t>Example: IF-NEEDED facts are called when data of any particular slot is needed. </a:t>
            </a:r>
          </a:p>
          <a:p>
            <a:pPr algn="just"/>
            <a:r>
              <a:rPr lang="en-US" sz="2800" dirty="0">
                <a:ea typeface="+mn-lt"/>
                <a:cs typeface="+mn-lt"/>
              </a:rPr>
              <a:t>A frame may consist of any number of slots, and a slot may include any number of facets and facets may have any number of values. </a:t>
            </a:r>
          </a:p>
          <a:p>
            <a:pPr algn="just"/>
            <a:r>
              <a:rPr lang="en-US" sz="2800" dirty="0">
                <a:ea typeface="+mn-lt"/>
                <a:cs typeface="+mn-lt"/>
              </a:rPr>
              <a:t>A frame is also known as </a:t>
            </a:r>
            <a:r>
              <a:rPr lang="en-US" sz="2800" b="1" dirty="0">
                <a:ea typeface="+mn-lt"/>
                <a:cs typeface="+mn-lt"/>
              </a:rPr>
              <a:t>slot-filter knowledge representation</a:t>
            </a:r>
            <a:r>
              <a:rPr lang="en-US" sz="2800" dirty="0">
                <a:ea typeface="+mn-lt"/>
                <a:cs typeface="+mn-lt"/>
              </a:rPr>
              <a:t> in artificial intelligence.</a:t>
            </a:r>
            <a:endParaRPr lang="en-US" sz="2800" dirty="0">
              <a:ea typeface="Arial Unicode MS"/>
              <a:cs typeface="Arial Unicode MS"/>
            </a:endParaRPr>
          </a:p>
          <a:p>
            <a:pPr marL="0" indent="0">
              <a:buNone/>
            </a:pPr>
            <a:r>
              <a:rPr lang="en-US" dirty="0"/>
              <a:t/>
            </a:r>
            <a:br>
              <a:rPr lang="en-US" dirty="0"/>
            </a:br>
            <a:endParaRPr lang="en-US" dirty="0">
              <a:ea typeface="Arial Unicode MS"/>
              <a:cs typeface="Arial Unicode MS"/>
            </a:endParaRPr>
          </a:p>
        </p:txBody>
      </p:sp>
    </p:spTree>
    <p:extLst>
      <p:ext uri="{BB962C8B-B14F-4D97-AF65-F5344CB8AC3E}">
        <p14:creationId xmlns="" xmlns:p14="http://schemas.microsoft.com/office/powerpoint/2010/main" val="258503834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D515EF-AAC3-A066-0C5C-06E7B1B9E797}"/>
              </a:ext>
            </a:extLst>
          </p:cNvPr>
          <p:cNvSpPr>
            <a:spLocks noGrp="1"/>
          </p:cNvSpPr>
          <p:nvPr>
            <p:ph type="title"/>
          </p:nvPr>
        </p:nvSpPr>
        <p:spPr>
          <a:xfrm>
            <a:off x="914400" y="221411"/>
            <a:ext cx="10363200" cy="726057"/>
          </a:xfrm>
        </p:spPr>
        <p:txBody>
          <a:bodyPr/>
          <a:lstStyle/>
          <a:p>
            <a:pPr algn="just"/>
            <a:r>
              <a:rPr lang="en-US" dirty="0"/>
              <a:t>Frame Representation</a:t>
            </a:r>
          </a:p>
        </p:txBody>
      </p:sp>
      <p:sp>
        <p:nvSpPr>
          <p:cNvPr id="3" name="Content Placeholder 2">
            <a:extLst>
              <a:ext uri="{FF2B5EF4-FFF2-40B4-BE49-F238E27FC236}">
                <a16:creationId xmlns="" xmlns:a16="http://schemas.microsoft.com/office/drawing/2014/main" id="{25263157-B03E-42A3-7EED-97EE30D71E6C}"/>
              </a:ext>
            </a:extLst>
          </p:cNvPr>
          <p:cNvSpPr>
            <a:spLocks noGrp="1"/>
          </p:cNvSpPr>
          <p:nvPr>
            <p:ph idx="1"/>
          </p:nvPr>
        </p:nvSpPr>
        <p:spPr>
          <a:xfrm>
            <a:off x="914400" y="1147314"/>
            <a:ext cx="10363200" cy="4948686"/>
          </a:xfrm>
        </p:spPr>
        <p:txBody>
          <a:bodyPr/>
          <a:lstStyle/>
          <a:p>
            <a:pPr marL="0" indent="0">
              <a:buNone/>
            </a:pPr>
            <a:endParaRPr lang="en-US" sz="2800" dirty="0">
              <a:ea typeface="+mn-lt"/>
              <a:cs typeface="+mn-lt"/>
            </a:endParaRPr>
          </a:p>
          <a:p>
            <a:pPr>
              <a:buFont typeface="Arial"/>
              <a:buChar char="•"/>
            </a:pPr>
            <a:r>
              <a:rPr lang="en-US" sz="2800" dirty="0">
                <a:ea typeface="+mn-lt"/>
                <a:cs typeface="+mn-lt"/>
              </a:rPr>
              <a:t>Frames are derived from semantic networks and later evolved into our modern-day classes and objects. </a:t>
            </a:r>
            <a:endParaRPr lang="en-US" dirty="0">
              <a:ea typeface="Arial Unicode MS"/>
              <a:cs typeface="Arial Unicode MS"/>
            </a:endParaRPr>
          </a:p>
          <a:p>
            <a:pPr>
              <a:buFont typeface="Arial"/>
              <a:buChar char="•"/>
            </a:pPr>
            <a:r>
              <a:rPr lang="en-US" sz="2800" dirty="0">
                <a:solidFill>
                  <a:srgbClr val="FF0000"/>
                </a:solidFill>
                <a:ea typeface="+mn-lt"/>
                <a:cs typeface="+mn-lt"/>
              </a:rPr>
              <a:t>A single frame is not much useful. </a:t>
            </a:r>
          </a:p>
          <a:p>
            <a:pPr>
              <a:buFont typeface="Arial"/>
              <a:buChar char="•"/>
            </a:pPr>
            <a:r>
              <a:rPr lang="en-US" sz="2800" dirty="0">
                <a:ea typeface="+mn-lt"/>
                <a:cs typeface="+mn-lt"/>
              </a:rPr>
              <a:t>Frames system consist of a collection of frames which are connected. In the frame, knowledge about an object or event can be stored together in the knowledge base. </a:t>
            </a:r>
          </a:p>
          <a:p>
            <a:pPr>
              <a:buFont typeface="Arial"/>
              <a:buChar char="•"/>
            </a:pPr>
            <a:r>
              <a:rPr lang="en-US" sz="2800" dirty="0">
                <a:ea typeface="+mn-lt"/>
                <a:cs typeface="+mn-lt"/>
              </a:rPr>
              <a:t>The frame is a type of technology which is widely used in various applications including Natural language processing and machine visions.</a:t>
            </a:r>
            <a:r>
              <a:rPr lang="en-US" sz="2800" dirty="0"/>
              <a:t/>
            </a:r>
            <a:br>
              <a:rPr lang="en-US" sz="2800" dirty="0"/>
            </a:br>
            <a:endParaRPr lang="en-US" sz="2800" dirty="0">
              <a:ea typeface="Arial Unicode MS"/>
              <a:cs typeface="Arial Unicode MS"/>
            </a:endParaRPr>
          </a:p>
        </p:txBody>
      </p:sp>
    </p:spTree>
    <p:extLst>
      <p:ext uri="{BB962C8B-B14F-4D97-AF65-F5344CB8AC3E}">
        <p14:creationId xmlns="" xmlns:p14="http://schemas.microsoft.com/office/powerpoint/2010/main" val="14486405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EDFBDD-B3E4-BF77-72A5-A34C98872435}"/>
              </a:ext>
            </a:extLst>
          </p:cNvPr>
          <p:cNvSpPr>
            <a:spLocks noGrp="1"/>
          </p:cNvSpPr>
          <p:nvPr>
            <p:ph type="title"/>
          </p:nvPr>
        </p:nvSpPr>
        <p:spPr>
          <a:xfrm>
            <a:off x="914400" y="120770"/>
            <a:ext cx="10363200" cy="812321"/>
          </a:xfrm>
        </p:spPr>
        <p:txBody>
          <a:bodyPr/>
          <a:lstStyle/>
          <a:p>
            <a:pPr algn="just"/>
            <a:r>
              <a:rPr lang="en-US" dirty="0"/>
              <a:t>Example: 1</a:t>
            </a:r>
          </a:p>
        </p:txBody>
      </p:sp>
      <p:pic>
        <p:nvPicPr>
          <p:cNvPr id="4" name="Picture 4" descr="Table&#10;&#10;Description automatically generated">
            <a:extLst>
              <a:ext uri="{FF2B5EF4-FFF2-40B4-BE49-F238E27FC236}">
                <a16:creationId xmlns="" xmlns:a16="http://schemas.microsoft.com/office/drawing/2014/main" id="{AFB267AB-FC57-EA41-856B-85F1540997FC}"/>
              </a:ext>
            </a:extLst>
          </p:cNvPr>
          <p:cNvPicPr>
            <a:picLocks noGrp="1" noChangeAspect="1"/>
          </p:cNvPicPr>
          <p:nvPr>
            <p:ph idx="1"/>
          </p:nvPr>
        </p:nvPicPr>
        <p:blipFill>
          <a:blip r:embed="rId2"/>
          <a:stretch>
            <a:fillRect/>
          </a:stretch>
        </p:blipFill>
        <p:spPr>
          <a:xfrm>
            <a:off x="1013873" y="1284617"/>
            <a:ext cx="10423044" cy="5033513"/>
          </a:xfrm>
        </p:spPr>
      </p:pic>
    </p:spTree>
    <p:extLst>
      <p:ext uri="{BB962C8B-B14F-4D97-AF65-F5344CB8AC3E}">
        <p14:creationId xmlns="" xmlns:p14="http://schemas.microsoft.com/office/powerpoint/2010/main" val="204523450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7AD5B-390D-1A92-3337-947251B6533E}"/>
              </a:ext>
            </a:extLst>
          </p:cNvPr>
          <p:cNvSpPr>
            <a:spLocks noGrp="1"/>
          </p:cNvSpPr>
          <p:nvPr>
            <p:ph type="title"/>
          </p:nvPr>
        </p:nvSpPr>
        <p:spPr>
          <a:xfrm>
            <a:off x="648929" y="629266"/>
            <a:ext cx="3505495" cy="1622321"/>
          </a:xfrm>
        </p:spPr>
        <p:txBody>
          <a:bodyPr>
            <a:normAutofit/>
          </a:bodyPr>
          <a:lstStyle/>
          <a:p>
            <a:r>
              <a:rPr lang="en-US" dirty="0"/>
              <a:t>Example 2:</a:t>
            </a:r>
            <a:endParaRPr lang="en-US"/>
          </a:p>
        </p:txBody>
      </p:sp>
      <p:sp>
        <p:nvSpPr>
          <p:cNvPr id="3" name="Content Placeholder 2">
            <a:extLst>
              <a:ext uri="{FF2B5EF4-FFF2-40B4-BE49-F238E27FC236}">
                <a16:creationId xmlns="" xmlns:a16="http://schemas.microsoft.com/office/drawing/2014/main" id="{9D22A786-93CE-DDDE-97D1-B335BD40EB02}"/>
              </a:ext>
            </a:extLst>
          </p:cNvPr>
          <p:cNvSpPr>
            <a:spLocks noGrp="1"/>
          </p:cNvSpPr>
          <p:nvPr>
            <p:ph idx="1"/>
          </p:nvPr>
        </p:nvSpPr>
        <p:spPr>
          <a:xfrm>
            <a:off x="648931" y="2438400"/>
            <a:ext cx="3505494" cy="3785419"/>
          </a:xfrm>
        </p:spPr>
        <p:txBody>
          <a:bodyPr>
            <a:normAutofit/>
          </a:bodyPr>
          <a:lstStyle/>
          <a:p>
            <a:r>
              <a:rPr lang="en-US" sz="2000">
                <a:ea typeface="+mn-lt"/>
                <a:cs typeface="+mn-lt"/>
              </a:rPr>
              <a:t>Let's suppose we are taking an entity, Peter. Peter is an engineer as a profession, and his age is 25, he lives in city London, and the country is England. So following is the frame representation for this:</a:t>
            </a:r>
          </a:p>
          <a:p>
            <a:endParaRPr lang="en-US" sz="2000">
              <a:ea typeface="Arial Unicode MS"/>
              <a:cs typeface="Arial Unicode MS"/>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2446843F-3949-5AA1-056B-4F6BF4A29982}"/>
              </a:ext>
            </a:extLst>
          </p:cNvPr>
          <p:cNvPicPr>
            <a:picLocks noChangeAspect="1"/>
          </p:cNvPicPr>
          <p:nvPr/>
        </p:nvPicPr>
        <p:blipFill>
          <a:blip r:embed="rId2"/>
          <a:stretch>
            <a:fillRect/>
          </a:stretch>
        </p:blipFill>
        <p:spPr>
          <a:xfrm>
            <a:off x="5405862" y="2246083"/>
            <a:ext cx="6019331" cy="2362587"/>
          </a:xfrm>
          <a:prstGeom prst="rect">
            <a:avLst/>
          </a:prstGeom>
          <a:effectLst/>
        </p:spPr>
      </p:pic>
    </p:spTree>
    <p:extLst>
      <p:ext uri="{BB962C8B-B14F-4D97-AF65-F5344CB8AC3E}">
        <p14:creationId xmlns="" xmlns:p14="http://schemas.microsoft.com/office/powerpoint/2010/main" val="262390406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DD76D8-4C88-DAD2-81A9-D66759CE74C8}"/>
              </a:ext>
            </a:extLst>
          </p:cNvPr>
          <p:cNvSpPr>
            <a:spLocks noGrp="1"/>
          </p:cNvSpPr>
          <p:nvPr>
            <p:ph type="title"/>
          </p:nvPr>
        </p:nvSpPr>
        <p:spPr/>
        <p:txBody>
          <a:bodyPr/>
          <a:lstStyle/>
          <a:p>
            <a:pPr algn="just"/>
            <a:r>
              <a:rPr lang="en-US" dirty="0"/>
              <a:t>Advantages of frame representation:</a:t>
            </a:r>
          </a:p>
        </p:txBody>
      </p:sp>
      <p:sp>
        <p:nvSpPr>
          <p:cNvPr id="3" name="Content Placeholder 2">
            <a:extLst>
              <a:ext uri="{FF2B5EF4-FFF2-40B4-BE49-F238E27FC236}">
                <a16:creationId xmlns="" xmlns:a16="http://schemas.microsoft.com/office/drawing/2014/main" id="{A1A66D23-021C-D2FD-94F5-04B9FE6AF607}"/>
              </a:ext>
            </a:extLst>
          </p:cNvPr>
          <p:cNvSpPr>
            <a:spLocks noGrp="1"/>
          </p:cNvSpPr>
          <p:nvPr>
            <p:ph idx="1"/>
          </p:nvPr>
        </p:nvSpPr>
        <p:spPr>
          <a:xfrm>
            <a:off x="914400" y="1981200"/>
            <a:ext cx="10363200" cy="4474233"/>
          </a:xfrm>
        </p:spPr>
        <p:txBody>
          <a:bodyPr/>
          <a:lstStyle/>
          <a:p>
            <a:pPr algn="just"/>
            <a:r>
              <a:rPr lang="en-US" sz="2800" dirty="0">
                <a:ea typeface="+mn-lt"/>
                <a:cs typeface="+mn-lt"/>
              </a:rPr>
              <a:t>The frame knowledge representation makes the </a:t>
            </a:r>
            <a:r>
              <a:rPr lang="en-US" sz="2800" dirty="0">
                <a:solidFill>
                  <a:srgbClr val="FF0000"/>
                </a:solidFill>
                <a:ea typeface="+mn-lt"/>
                <a:cs typeface="+mn-lt"/>
              </a:rPr>
              <a:t>programming easier by grouping the related data.</a:t>
            </a:r>
            <a:endParaRPr lang="en-US" sz="2800" dirty="0">
              <a:solidFill>
                <a:srgbClr val="FF0000"/>
              </a:solidFill>
              <a:ea typeface="Arial Unicode MS"/>
              <a:cs typeface="Arial Unicode MS"/>
            </a:endParaRPr>
          </a:p>
          <a:p>
            <a:pPr algn="just"/>
            <a:r>
              <a:rPr lang="en-US" sz="2800" dirty="0">
                <a:ea typeface="+mn-lt"/>
                <a:cs typeface="+mn-lt"/>
              </a:rPr>
              <a:t>The frame representation is </a:t>
            </a:r>
            <a:r>
              <a:rPr lang="en-US" sz="2800" dirty="0">
                <a:solidFill>
                  <a:srgbClr val="FF0000"/>
                </a:solidFill>
                <a:ea typeface="+mn-lt"/>
                <a:cs typeface="+mn-lt"/>
              </a:rPr>
              <a:t>comparably flexible </a:t>
            </a:r>
            <a:r>
              <a:rPr lang="en-US" sz="2800" dirty="0">
                <a:ea typeface="+mn-lt"/>
                <a:cs typeface="+mn-lt"/>
              </a:rPr>
              <a:t>and used by many applications in AI.</a:t>
            </a:r>
            <a:endParaRPr lang="en-US" sz="2800" dirty="0">
              <a:ea typeface="Arial Unicode MS"/>
              <a:cs typeface="Arial Unicode MS"/>
            </a:endParaRPr>
          </a:p>
          <a:p>
            <a:pPr algn="just"/>
            <a:r>
              <a:rPr lang="en-US" sz="2800" dirty="0">
                <a:ea typeface="+mn-lt"/>
                <a:cs typeface="+mn-lt"/>
              </a:rPr>
              <a:t>It is very </a:t>
            </a:r>
            <a:r>
              <a:rPr lang="en-US" sz="2800" dirty="0">
                <a:solidFill>
                  <a:srgbClr val="FF0000"/>
                </a:solidFill>
                <a:ea typeface="+mn-lt"/>
                <a:cs typeface="+mn-lt"/>
              </a:rPr>
              <a:t>easy to add slots for new attribute and relations.</a:t>
            </a:r>
            <a:endParaRPr lang="en-US" sz="2800" dirty="0">
              <a:solidFill>
                <a:srgbClr val="FF0000"/>
              </a:solidFill>
              <a:ea typeface="Arial Unicode MS"/>
              <a:cs typeface="Arial Unicode MS"/>
            </a:endParaRPr>
          </a:p>
          <a:p>
            <a:pPr algn="just"/>
            <a:r>
              <a:rPr lang="en-US" sz="2800" dirty="0">
                <a:ea typeface="+mn-lt"/>
                <a:cs typeface="+mn-lt"/>
              </a:rPr>
              <a:t>It is easy to include default data and to search for missing values.</a:t>
            </a:r>
            <a:endParaRPr lang="en-US" sz="2800" dirty="0">
              <a:ea typeface="Arial Unicode MS"/>
              <a:cs typeface="Arial Unicode MS"/>
            </a:endParaRPr>
          </a:p>
          <a:p>
            <a:pPr algn="just"/>
            <a:r>
              <a:rPr lang="en-US" sz="2800" dirty="0">
                <a:ea typeface="+mn-lt"/>
                <a:cs typeface="+mn-lt"/>
              </a:rPr>
              <a:t>Frame representation is </a:t>
            </a:r>
            <a:r>
              <a:rPr lang="en-US" sz="2800" dirty="0">
                <a:solidFill>
                  <a:srgbClr val="FF0000"/>
                </a:solidFill>
                <a:ea typeface="+mn-lt"/>
                <a:cs typeface="+mn-lt"/>
              </a:rPr>
              <a:t>easy to understand and visualize</a:t>
            </a:r>
            <a:r>
              <a:rPr lang="en-US" sz="2800" dirty="0">
                <a:ea typeface="+mn-lt"/>
                <a:cs typeface="+mn-lt"/>
              </a:rPr>
              <a:t>.</a:t>
            </a:r>
            <a:endParaRPr lang="en-US" sz="2800" dirty="0">
              <a:ea typeface="Arial Unicode MS"/>
              <a:cs typeface="Arial Unicode MS"/>
            </a:endParaRPr>
          </a:p>
          <a:p>
            <a:pPr marL="0" indent="0" algn="just">
              <a:buNone/>
            </a:pPr>
            <a:endParaRPr lang="en-US" sz="2800" dirty="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155859764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5F6E09-B62B-68BC-F51D-4084A19706B6}"/>
              </a:ext>
            </a:extLst>
          </p:cNvPr>
          <p:cNvSpPr>
            <a:spLocks noGrp="1"/>
          </p:cNvSpPr>
          <p:nvPr>
            <p:ph type="title"/>
          </p:nvPr>
        </p:nvSpPr>
        <p:spPr>
          <a:xfrm>
            <a:off x="914400" y="609600"/>
            <a:ext cx="10363200" cy="754812"/>
          </a:xfrm>
        </p:spPr>
        <p:txBody>
          <a:bodyPr/>
          <a:lstStyle/>
          <a:p>
            <a:pPr algn="just"/>
            <a:r>
              <a:rPr lang="en-US" dirty="0"/>
              <a:t>What to Represent:</a:t>
            </a:r>
          </a:p>
        </p:txBody>
      </p:sp>
      <p:sp>
        <p:nvSpPr>
          <p:cNvPr id="3" name="Content Placeholder 2">
            <a:extLst>
              <a:ext uri="{FF2B5EF4-FFF2-40B4-BE49-F238E27FC236}">
                <a16:creationId xmlns="" xmlns:a16="http://schemas.microsoft.com/office/drawing/2014/main" id="{7BAE355B-37C6-542D-6B46-9BADF2558055}"/>
              </a:ext>
            </a:extLst>
          </p:cNvPr>
          <p:cNvSpPr>
            <a:spLocks noGrp="1"/>
          </p:cNvSpPr>
          <p:nvPr>
            <p:ph idx="1"/>
          </p:nvPr>
        </p:nvSpPr>
        <p:spPr>
          <a:xfrm>
            <a:off x="914400" y="1377351"/>
            <a:ext cx="10363200" cy="5408762"/>
          </a:xfrm>
        </p:spPr>
        <p:txBody>
          <a:bodyPr/>
          <a:lstStyle/>
          <a:p>
            <a:pPr marL="0" indent="0" algn="just">
              <a:buNone/>
            </a:pPr>
            <a:r>
              <a:rPr lang="en-US" dirty="0">
                <a:ea typeface="+mn-lt"/>
                <a:cs typeface="+mn-lt"/>
              </a:rPr>
              <a:t>Following are the kind of knowledge which needs to be represented in AI systems:</a:t>
            </a:r>
            <a:endParaRPr lang="en-US"/>
          </a:p>
          <a:p>
            <a:pPr algn="just"/>
            <a:r>
              <a:rPr lang="en-US" b="1" dirty="0">
                <a:solidFill>
                  <a:srgbClr val="FF0000"/>
                </a:solidFill>
                <a:ea typeface="+mn-lt"/>
                <a:cs typeface="+mn-lt"/>
              </a:rPr>
              <a:t>Object:</a:t>
            </a:r>
            <a:r>
              <a:rPr lang="en-US" dirty="0">
                <a:solidFill>
                  <a:srgbClr val="FF0000"/>
                </a:solidFill>
                <a:ea typeface="+mn-lt"/>
                <a:cs typeface="+mn-lt"/>
              </a:rPr>
              <a:t> </a:t>
            </a:r>
            <a:r>
              <a:rPr lang="en-US" dirty="0">
                <a:ea typeface="+mn-lt"/>
                <a:cs typeface="+mn-lt"/>
              </a:rPr>
              <a:t>All the facts about objects in our world domain. E.g., Guitars contains strings, trumpets are brass instruments.</a:t>
            </a:r>
            <a:endParaRPr lang="en-US">
              <a:ea typeface="+mn-lt"/>
              <a:cs typeface="+mn-lt"/>
            </a:endParaRPr>
          </a:p>
          <a:p>
            <a:pPr algn="just"/>
            <a:r>
              <a:rPr lang="en-US" b="1" dirty="0">
                <a:solidFill>
                  <a:srgbClr val="FF0000"/>
                </a:solidFill>
                <a:ea typeface="+mn-lt"/>
                <a:cs typeface="+mn-lt"/>
              </a:rPr>
              <a:t>Events:</a:t>
            </a:r>
            <a:r>
              <a:rPr lang="en-US" dirty="0">
                <a:ea typeface="+mn-lt"/>
                <a:cs typeface="+mn-lt"/>
              </a:rPr>
              <a:t> Events are the actions which occur in our world.</a:t>
            </a:r>
            <a:endParaRPr lang="en-US">
              <a:ea typeface="+mn-lt"/>
              <a:cs typeface="+mn-lt"/>
            </a:endParaRPr>
          </a:p>
          <a:p>
            <a:pPr algn="just"/>
            <a:r>
              <a:rPr lang="en-US" b="1" dirty="0">
                <a:ea typeface="+mn-lt"/>
                <a:cs typeface="+mn-lt"/>
              </a:rPr>
              <a:t>Performance:</a:t>
            </a:r>
            <a:r>
              <a:rPr lang="en-US" dirty="0">
                <a:ea typeface="+mn-lt"/>
                <a:cs typeface="+mn-lt"/>
              </a:rPr>
              <a:t> It describe behavior which involves knowledge about how to do things.</a:t>
            </a:r>
            <a:endParaRPr lang="en-US">
              <a:ea typeface="+mn-lt"/>
              <a:cs typeface="+mn-lt"/>
            </a:endParaRPr>
          </a:p>
          <a:p>
            <a:pPr algn="just"/>
            <a:r>
              <a:rPr lang="en-US" b="1" dirty="0">
                <a:ea typeface="+mn-lt"/>
                <a:cs typeface="+mn-lt"/>
              </a:rPr>
              <a:t>Meta-knowledge:</a:t>
            </a:r>
            <a:r>
              <a:rPr lang="en-US" dirty="0">
                <a:ea typeface="+mn-lt"/>
                <a:cs typeface="+mn-lt"/>
              </a:rPr>
              <a:t> It is knowledge about what we know.</a:t>
            </a:r>
            <a:endParaRPr lang="en-US">
              <a:ea typeface="+mn-lt"/>
              <a:cs typeface="+mn-lt"/>
            </a:endParaRPr>
          </a:p>
          <a:p>
            <a:pPr algn="just"/>
            <a:r>
              <a:rPr lang="en-US" b="1" dirty="0">
                <a:ea typeface="+mn-lt"/>
                <a:cs typeface="+mn-lt"/>
              </a:rPr>
              <a:t>Facts:</a:t>
            </a:r>
            <a:r>
              <a:rPr lang="en-US" dirty="0">
                <a:ea typeface="+mn-lt"/>
                <a:cs typeface="+mn-lt"/>
              </a:rPr>
              <a:t> Facts are the truths about the real world and what we represent.</a:t>
            </a:r>
            <a:endParaRPr lang="en-US">
              <a:ea typeface="+mn-lt"/>
              <a:cs typeface="+mn-lt"/>
            </a:endParaRPr>
          </a:p>
          <a:p>
            <a:pPr algn="just"/>
            <a:r>
              <a:rPr lang="en-US" b="1" dirty="0">
                <a:ea typeface="+mn-lt"/>
                <a:cs typeface="+mn-lt"/>
              </a:rPr>
              <a:t>Knowledge-Base:</a:t>
            </a:r>
            <a:r>
              <a:rPr lang="en-US" dirty="0">
                <a:ea typeface="+mn-lt"/>
                <a:cs typeface="+mn-lt"/>
              </a:rPr>
              <a:t> The central component of the knowledge-based agents is the knowledge base. It is represented as KB. The Knowledgebase is a group of the Sentences (Here, sentences are used as a technical term and not identical with the English language).</a:t>
            </a:r>
            <a:endParaRPr lang="en-US">
              <a:ea typeface="+mn-lt"/>
              <a:cs typeface="+mn-lt"/>
            </a:endParaRPr>
          </a:p>
          <a:p>
            <a:endParaRPr lang="en-US" dirty="0">
              <a:ea typeface="Arial Unicode MS"/>
              <a:cs typeface="Arial Unicode MS"/>
            </a:endParaRPr>
          </a:p>
        </p:txBody>
      </p:sp>
    </p:spTree>
    <p:extLst>
      <p:ext uri="{BB962C8B-B14F-4D97-AF65-F5344CB8AC3E}">
        <p14:creationId xmlns="" xmlns:p14="http://schemas.microsoft.com/office/powerpoint/2010/main" val="367691196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E1E7F8-26CC-2ECA-F5CE-F217C3A92462}"/>
              </a:ext>
            </a:extLst>
          </p:cNvPr>
          <p:cNvSpPr>
            <a:spLocks noGrp="1"/>
          </p:cNvSpPr>
          <p:nvPr>
            <p:ph type="title"/>
          </p:nvPr>
        </p:nvSpPr>
        <p:spPr>
          <a:xfrm>
            <a:off x="914400" y="422694"/>
            <a:ext cx="10363200" cy="797944"/>
          </a:xfrm>
        </p:spPr>
        <p:txBody>
          <a:bodyPr/>
          <a:lstStyle/>
          <a:p>
            <a:pPr algn="just"/>
            <a:r>
              <a:rPr lang="en-US" dirty="0"/>
              <a:t>Disadvantages of frame representation:</a:t>
            </a:r>
          </a:p>
        </p:txBody>
      </p:sp>
      <p:sp>
        <p:nvSpPr>
          <p:cNvPr id="3" name="Content Placeholder 2">
            <a:extLst>
              <a:ext uri="{FF2B5EF4-FFF2-40B4-BE49-F238E27FC236}">
                <a16:creationId xmlns="" xmlns:a16="http://schemas.microsoft.com/office/drawing/2014/main" id="{1CB84CAD-4A5C-1F50-5540-49C5DC74B9FB}"/>
              </a:ext>
            </a:extLst>
          </p:cNvPr>
          <p:cNvSpPr>
            <a:spLocks noGrp="1"/>
          </p:cNvSpPr>
          <p:nvPr>
            <p:ph idx="1"/>
          </p:nvPr>
        </p:nvSpPr>
        <p:spPr>
          <a:xfrm>
            <a:off x="914400" y="1449238"/>
            <a:ext cx="10363200" cy="4646762"/>
          </a:xfrm>
        </p:spPr>
        <p:txBody>
          <a:bodyPr/>
          <a:lstStyle/>
          <a:p>
            <a:pPr algn="just"/>
            <a:r>
              <a:rPr lang="en-US" sz="2800" dirty="0">
                <a:ea typeface="+mn-lt"/>
                <a:cs typeface="+mn-lt"/>
              </a:rPr>
              <a:t>In frame system </a:t>
            </a:r>
            <a:r>
              <a:rPr lang="en-US" sz="2800" dirty="0">
                <a:solidFill>
                  <a:srgbClr val="FF0000"/>
                </a:solidFill>
                <a:ea typeface="+mn-lt"/>
                <a:cs typeface="+mn-lt"/>
              </a:rPr>
              <a:t>inference mechanism is not be easily processed.</a:t>
            </a:r>
            <a:endParaRPr lang="en-US" sz="2800" dirty="0">
              <a:solidFill>
                <a:srgbClr val="FF0000"/>
              </a:solidFill>
              <a:ea typeface="Arial Unicode MS"/>
              <a:cs typeface="Arial Unicode MS"/>
            </a:endParaRPr>
          </a:p>
          <a:p>
            <a:pPr algn="just"/>
            <a:endParaRPr lang="en-US" sz="2800" dirty="0">
              <a:ea typeface="+mn-lt"/>
              <a:cs typeface="+mn-lt"/>
            </a:endParaRPr>
          </a:p>
          <a:p>
            <a:pPr algn="just"/>
            <a:r>
              <a:rPr lang="en-US" sz="2800" dirty="0">
                <a:ea typeface="+mn-lt"/>
                <a:cs typeface="+mn-lt"/>
              </a:rPr>
              <a:t>Inference mechanism cannot be smoothly proceeded by frame representation.</a:t>
            </a:r>
            <a:endParaRPr lang="en-US" sz="2800" dirty="0">
              <a:ea typeface="Arial Unicode MS"/>
              <a:cs typeface="Arial Unicode MS"/>
            </a:endParaRPr>
          </a:p>
          <a:p>
            <a:pPr marL="0" indent="0" algn="just">
              <a:buNone/>
            </a:pPr>
            <a:endParaRPr lang="en-US" sz="2800" dirty="0">
              <a:ea typeface="+mn-lt"/>
              <a:cs typeface="+mn-lt"/>
            </a:endParaRPr>
          </a:p>
          <a:p>
            <a:pPr algn="just"/>
            <a:r>
              <a:rPr lang="en-US" sz="2800" dirty="0">
                <a:ea typeface="+mn-lt"/>
                <a:cs typeface="+mn-lt"/>
              </a:rPr>
              <a:t>Frame representation has a much generalized approach.</a:t>
            </a:r>
            <a:endParaRPr lang="en-US" sz="2800" dirty="0">
              <a:ea typeface="Arial Unicode MS"/>
              <a:cs typeface="Arial Unicode MS"/>
            </a:endParaRPr>
          </a:p>
          <a:p>
            <a:pPr marL="0" indent="0">
              <a:buNone/>
            </a:pPr>
            <a:r>
              <a:rPr lang="en-US" dirty="0"/>
              <a:t/>
            </a:r>
            <a:br>
              <a:rPr lang="en-US" dirty="0"/>
            </a:br>
            <a:endParaRPr lang="en-US" dirty="0">
              <a:ea typeface="Arial Unicode MS"/>
              <a:cs typeface="Arial Unicode MS"/>
            </a:endParaRPr>
          </a:p>
        </p:txBody>
      </p:sp>
    </p:spTree>
    <p:extLst>
      <p:ext uri="{BB962C8B-B14F-4D97-AF65-F5344CB8AC3E}">
        <p14:creationId xmlns="" xmlns:p14="http://schemas.microsoft.com/office/powerpoint/2010/main" val="127533841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DEBA1-107D-235E-E2D7-DDB76AF1D452}"/>
              </a:ext>
            </a:extLst>
          </p:cNvPr>
          <p:cNvSpPr>
            <a:spLocks noGrp="1"/>
          </p:cNvSpPr>
          <p:nvPr>
            <p:ph type="title"/>
          </p:nvPr>
        </p:nvSpPr>
        <p:spPr>
          <a:xfrm>
            <a:off x="914400" y="422695"/>
            <a:ext cx="10363200" cy="884207"/>
          </a:xfrm>
        </p:spPr>
        <p:txBody>
          <a:bodyPr/>
          <a:lstStyle/>
          <a:p>
            <a:pPr algn="just"/>
            <a:r>
              <a:rPr lang="en-US" dirty="0"/>
              <a:t>Production Rules</a:t>
            </a:r>
          </a:p>
        </p:txBody>
      </p:sp>
      <p:sp>
        <p:nvSpPr>
          <p:cNvPr id="3" name="Content Placeholder 2">
            <a:extLst>
              <a:ext uri="{FF2B5EF4-FFF2-40B4-BE49-F238E27FC236}">
                <a16:creationId xmlns="" xmlns:a16="http://schemas.microsoft.com/office/drawing/2014/main" id="{E46E1B57-18A7-A0FE-A87A-A59F23D7A0B4}"/>
              </a:ext>
            </a:extLst>
          </p:cNvPr>
          <p:cNvSpPr>
            <a:spLocks noGrp="1"/>
          </p:cNvSpPr>
          <p:nvPr>
            <p:ph idx="1"/>
          </p:nvPr>
        </p:nvSpPr>
        <p:spPr/>
        <p:txBody>
          <a:bodyPr/>
          <a:lstStyle/>
          <a:p>
            <a:pPr marL="0" indent="0" algn="just">
              <a:buNone/>
            </a:pPr>
            <a:r>
              <a:rPr lang="en-US" sz="2800" dirty="0">
                <a:ea typeface="+mn-lt"/>
                <a:cs typeface="+mn-lt"/>
              </a:rPr>
              <a:t>Production rules system consist of (</a:t>
            </a:r>
            <a:r>
              <a:rPr lang="en-US" sz="2800" b="1" dirty="0">
                <a:ea typeface="+mn-lt"/>
                <a:cs typeface="+mn-lt"/>
              </a:rPr>
              <a:t>condition, action</a:t>
            </a:r>
            <a:r>
              <a:rPr lang="en-US" sz="2800" dirty="0">
                <a:ea typeface="+mn-lt"/>
                <a:cs typeface="+mn-lt"/>
              </a:rPr>
              <a:t>) pairs which mean, "If condition then action". It has mainly three parts</a:t>
            </a:r>
            <a:endParaRPr lang="en-US" sz="2800" dirty="0">
              <a:ea typeface="Arial Unicode MS"/>
              <a:cs typeface="Arial Unicode MS"/>
            </a:endParaRPr>
          </a:p>
          <a:p>
            <a:pPr marL="0" indent="0" algn="just">
              <a:buNone/>
            </a:pPr>
            <a:endParaRPr lang="en-US" sz="2800" dirty="0">
              <a:ea typeface="+mn-lt"/>
              <a:cs typeface="+mn-lt"/>
            </a:endParaRPr>
          </a:p>
          <a:p>
            <a:pPr algn="just"/>
            <a:r>
              <a:rPr lang="en-US" sz="2800" dirty="0">
                <a:solidFill>
                  <a:srgbClr val="FF0000"/>
                </a:solidFill>
                <a:ea typeface="+mn-lt"/>
                <a:cs typeface="+mn-lt"/>
              </a:rPr>
              <a:t>The set of production rules</a:t>
            </a:r>
            <a:endParaRPr lang="en-US" sz="2800" dirty="0">
              <a:solidFill>
                <a:srgbClr val="FF0000"/>
              </a:solidFill>
              <a:ea typeface="Arial Unicode MS"/>
              <a:cs typeface="Arial Unicode MS"/>
            </a:endParaRPr>
          </a:p>
          <a:p>
            <a:pPr algn="just"/>
            <a:r>
              <a:rPr lang="en-US" sz="2800" dirty="0">
                <a:solidFill>
                  <a:srgbClr val="FF0000"/>
                </a:solidFill>
                <a:ea typeface="+mn-lt"/>
                <a:cs typeface="+mn-lt"/>
              </a:rPr>
              <a:t>Working Memory</a:t>
            </a:r>
            <a:endParaRPr lang="en-US" sz="2800" dirty="0">
              <a:solidFill>
                <a:srgbClr val="FF0000"/>
              </a:solidFill>
              <a:ea typeface="Arial Unicode MS"/>
              <a:cs typeface="Arial Unicode MS"/>
            </a:endParaRPr>
          </a:p>
          <a:p>
            <a:pPr algn="just"/>
            <a:r>
              <a:rPr lang="en-US" sz="2800" dirty="0">
                <a:solidFill>
                  <a:srgbClr val="FF0000"/>
                </a:solidFill>
                <a:ea typeface="+mn-lt"/>
                <a:cs typeface="+mn-lt"/>
              </a:rPr>
              <a:t>The recognize-act-cycle</a:t>
            </a:r>
            <a:endParaRPr lang="en-US" sz="2800" dirty="0">
              <a:solidFill>
                <a:srgbClr val="FF0000"/>
              </a:solidFill>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336865918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5FB02-3ED2-B103-815D-5EF14E82FBB1}"/>
              </a:ext>
            </a:extLst>
          </p:cNvPr>
          <p:cNvSpPr>
            <a:spLocks noGrp="1"/>
          </p:cNvSpPr>
          <p:nvPr>
            <p:ph type="title"/>
          </p:nvPr>
        </p:nvSpPr>
        <p:spPr>
          <a:xfrm>
            <a:off x="914400" y="106392"/>
            <a:ext cx="10363200" cy="726057"/>
          </a:xfrm>
        </p:spPr>
        <p:txBody>
          <a:bodyPr/>
          <a:lstStyle/>
          <a:p>
            <a:pPr algn="just"/>
            <a:r>
              <a:rPr lang="en-US" dirty="0">
                <a:ea typeface="+mj-lt"/>
                <a:cs typeface="+mj-lt"/>
              </a:rPr>
              <a:t>Production Rules</a:t>
            </a:r>
          </a:p>
        </p:txBody>
      </p:sp>
      <p:sp>
        <p:nvSpPr>
          <p:cNvPr id="3" name="Content Placeholder 2">
            <a:extLst>
              <a:ext uri="{FF2B5EF4-FFF2-40B4-BE49-F238E27FC236}">
                <a16:creationId xmlns="" xmlns:a16="http://schemas.microsoft.com/office/drawing/2014/main" id="{CA4C63BA-70EB-2E1B-2D0F-FAE5DC17FA7A}"/>
              </a:ext>
            </a:extLst>
          </p:cNvPr>
          <p:cNvSpPr>
            <a:spLocks noGrp="1"/>
          </p:cNvSpPr>
          <p:nvPr>
            <p:ph idx="1"/>
          </p:nvPr>
        </p:nvSpPr>
        <p:spPr>
          <a:xfrm>
            <a:off x="914400" y="1104182"/>
            <a:ext cx="10363200" cy="5696308"/>
          </a:xfrm>
        </p:spPr>
        <p:txBody>
          <a:bodyPr/>
          <a:lstStyle/>
          <a:p>
            <a:pPr algn="just"/>
            <a:r>
              <a:rPr lang="en-US" sz="2800" dirty="0">
                <a:ea typeface="+mn-lt"/>
                <a:cs typeface="+mn-lt"/>
              </a:rPr>
              <a:t>In production rules agent checks for the condition and if the condition exists then production rule fires and corresponding action is carried out. </a:t>
            </a:r>
          </a:p>
          <a:p>
            <a:pPr algn="just"/>
            <a:r>
              <a:rPr lang="en-US" sz="2800" dirty="0">
                <a:ea typeface="+mn-lt"/>
                <a:cs typeface="+mn-lt"/>
              </a:rPr>
              <a:t>The condition part of the rule determines which rule may be applied to a problem. </a:t>
            </a:r>
          </a:p>
          <a:p>
            <a:pPr algn="just"/>
            <a:r>
              <a:rPr lang="en-US" sz="2800" dirty="0">
                <a:ea typeface="+mn-lt"/>
                <a:cs typeface="+mn-lt"/>
              </a:rPr>
              <a:t>And the action part carries out the associated problem-solving steps. </a:t>
            </a:r>
          </a:p>
          <a:p>
            <a:pPr algn="just"/>
            <a:r>
              <a:rPr lang="en-US" sz="2800" dirty="0">
                <a:solidFill>
                  <a:srgbClr val="FF0000"/>
                </a:solidFill>
                <a:ea typeface="+mn-lt"/>
                <a:cs typeface="+mn-lt"/>
              </a:rPr>
              <a:t>This complete process is called a recognize-act cycle.</a:t>
            </a:r>
            <a:endParaRPr lang="en-US" sz="2800" dirty="0">
              <a:solidFill>
                <a:srgbClr val="FF0000"/>
              </a:solidFill>
              <a:ea typeface="Arial Unicode MS"/>
              <a:cs typeface="Arial Unicode MS"/>
            </a:endParaRPr>
          </a:p>
          <a:p>
            <a:pPr algn="just"/>
            <a:r>
              <a:rPr lang="en-US" sz="2800" dirty="0">
                <a:ea typeface="+mn-lt"/>
                <a:cs typeface="+mn-lt"/>
              </a:rPr>
              <a:t>The </a:t>
            </a:r>
            <a:r>
              <a:rPr lang="en-US" sz="2800" dirty="0">
                <a:solidFill>
                  <a:srgbClr val="FF0000"/>
                </a:solidFill>
                <a:ea typeface="+mn-lt"/>
                <a:cs typeface="+mn-lt"/>
              </a:rPr>
              <a:t>working memory contains the description of the current state of problems-solving and rule can write knowledge to the working memory</a:t>
            </a:r>
            <a:r>
              <a:rPr lang="en-US" sz="2800" dirty="0">
                <a:ea typeface="+mn-lt"/>
                <a:cs typeface="+mn-lt"/>
              </a:rPr>
              <a:t>. </a:t>
            </a:r>
          </a:p>
          <a:p>
            <a:pPr algn="just"/>
            <a:r>
              <a:rPr lang="en-US" sz="2800" dirty="0">
                <a:ea typeface="+mn-lt"/>
                <a:cs typeface="+mn-lt"/>
              </a:rPr>
              <a:t>This knowledge match and may fire other rules.</a:t>
            </a:r>
            <a:endParaRPr lang="en-US" sz="2800" dirty="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50831912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A2489-FFC1-5A3E-35D9-8FA681DC637B}"/>
              </a:ext>
            </a:extLst>
          </p:cNvPr>
          <p:cNvSpPr>
            <a:spLocks noGrp="1"/>
          </p:cNvSpPr>
          <p:nvPr>
            <p:ph type="title"/>
          </p:nvPr>
        </p:nvSpPr>
        <p:spPr>
          <a:xfrm>
            <a:off x="914400" y="609600"/>
            <a:ext cx="10363200" cy="912963"/>
          </a:xfrm>
        </p:spPr>
        <p:txBody>
          <a:bodyPr/>
          <a:lstStyle/>
          <a:p>
            <a:pPr algn="just"/>
            <a:r>
              <a:rPr lang="en-US" dirty="0">
                <a:ea typeface="Arial Unicode MS"/>
                <a:cs typeface="Arial Unicode MS"/>
              </a:rPr>
              <a:t>Production Rules</a:t>
            </a:r>
            <a:endParaRPr lang="en-US" dirty="0">
              <a:ea typeface="+mj-lt"/>
              <a:cs typeface="+mj-lt"/>
            </a:endParaRPr>
          </a:p>
        </p:txBody>
      </p:sp>
      <p:sp>
        <p:nvSpPr>
          <p:cNvPr id="3" name="Content Placeholder 2">
            <a:extLst>
              <a:ext uri="{FF2B5EF4-FFF2-40B4-BE49-F238E27FC236}">
                <a16:creationId xmlns="" xmlns:a16="http://schemas.microsoft.com/office/drawing/2014/main" id="{19248425-28EB-9F5D-D2F5-80DCFAA6413C}"/>
              </a:ext>
            </a:extLst>
          </p:cNvPr>
          <p:cNvSpPr>
            <a:spLocks noGrp="1"/>
          </p:cNvSpPr>
          <p:nvPr>
            <p:ph idx="1"/>
          </p:nvPr>
        </p:nvSpPr>
        <p:spPr/>
        <p:txBody>
          <a:bodyPr/>
          <a:lstStyle/>
          <a:p>
            <a:r>
              <a:rPr lang="en-US" sz="2800" dirty="0">
                <a:ea typeface="+mn-lt"/>
                <a:cs typeface="+mn-lt"/>
              </a:rPr>
              <a:t>If there is a new situation (state) generates, then multiple production rules will be fired together, </a:t>
            </a:r>
            <a:r>
              <a:rPr lang="en-US" sz="2800" dirty="0">
                <a:solidFill>
                  <a:srgbClr val="FF0000"/>
                </a:solidFill>
                <a:ea typeface="+mn-lt"/>
                <a:cs typeface="+mn-lt"/>
              </a:rPr>
              <a:t>this is called conflict set. </a:t>
            </a:r>
          </a:p>
          <a:p>
            <a:r>
              <a:rPr lang="en-US" sz="2800" dirty="0">
                <a:ea typeface="+mn-lt"/>
                <a:cs typeface="+mn-lt"/>
              </a:rPr>
              <a:t>In this situation, the agent needs to select a rule from these sets, </a:t>
            </a:r>
            <a:r>
              <a:rPr lang="en-US" sz="2800" dirty="0">
                <a:solidFill>
                  <a:srgbClr val="FF0000"/>
                </a:solidFill>
                <a:ea typeface="+mn-lt"/>
                <a:cs typeface="+mn-lt"/>
              </a:rPr>
              <a:t>and it is called a conflict resolution</a:t>
            </a:r>
            <a:r>
              <a:rPr lang="en-US" sz="2800" dirty="0">
                <a:ea typeface="+mn-lt"/>
                <a:cs typeface="+mn-lt"/>
              </a:rPr>
              <a:t>.</a:t>
            </a:r>
            <a:endParaRPr lang="en-US" sz="2800" dirty="0">
              <a:ea typeface="Arial Unicode MS"/>
              <a:cs typeface="Arial Unicode MS"/>
            </a:endParaRPr>
          </a:p>
        </p:txBody>
      </p:sp>
    </p:spTree>
    <p:extLst>
      <p:ext uri="{BB962C8B-B14F-4D97-AF65-F5344CB8AC3E}">
        <p14:creationId xmlns="" xmlns:p14="http://schemas.microsoft.com/office/powerpoint/2010/main" val="353845876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246AA-541D-C816-D4E7-37057E7712A2}"/>
              </a:ext>
            </a:extLst>
          </p:cNvPr>
          <p:cNvSpPr>
            <a:spLocks noGrp="1"/>
          </p:cNvSpPr>
          <p:nvPr>
            <p:ph type="title"/>
          </p:nvPr>
        </p:nvSpPr>
        <p:spPr/>
        <p:txBody>
          <a:bodyPr/>
          <a:lstStyle/>
          <a:p>
            <a:pPr algn="just"/>
            <a:r>
              <a:rPr lang="en-US" dirty="0"/>
              <a:t>Example:</a:t>
            </a:r>
          </a:p>
        </p:txBody>
      </p:sp>
      <p:sp>
        <p:nvSpPr>
          <p:cNvPr id="3" name="Content Placeholder 2">
            <a:extLst>
              <a:ext uri="{FF2B5EF4-FFF2-40B4-BE49-F238E27FC236}">
                <a16:creationId xmlns="" xmlns:a16="http://schemas.microsoft.com/office/drawing/2014/main" id="{359FCA10-894B-401F-F6D5-D234EB923053}"/>
              </a:ext>
            </a:extLst>
          </p:cNvPr>
          <p:cNvSpPr>
            <a:spLocks noGrp="1"/>
          </p:cNvSpPr>
          <p:nvPr>
            <p:ph idx="1"/>
          </p:nvPr>
        </p:nvSpPr>
        <p:spPr/>
        <p:txBody>
          <a:bodyPr/>
          <a:lstStyle/>
          <a:p>
            <a:pPr algn="just"/>
            <a:r>
              <a:rPr lang="en-US" sz="2600" b="1" dirty="0">
                <a:ea typeface="+mn-lt"/>
                <a:cs typeface="+mn-lt"/>
              </a:rPr>
              <a:t>IF (at bus stop AND bus arrives) THEN action (get into the bus)</a:t>
            </a:r>
            <a:endParaRPr lang="en-US" sz="2600">
              <a:ea typeface="Arial Unicode MS"/>
              <a:cs typeface="Arial Unicode MS"/>
            </a:endParaRPr>
          </a:p>
          <a:p>
            <a:pPr algn="just"/>
            <a:endParaRPr lang="en-US" sz="2600" b="1" dirty="0">
              <a:ea typeface="+mn-lt"/>
              <a:cs typeface="+mn-lt"/>
            </a:endParaRPr>
          </a:p>
          <a:p>
            <a:pPr algn="just"/>
            <a:r>
              <a:rPr lang="en-US" sz="2600" b="1" dirty="0">
                <a:ea typeface="+mn-lt"/>
                <a:cs typeface="+mn-lt"/>
              </a:rPr>
              <a:t>IF (on the bus AND paid AND empty seat) THEN action (sit down).</a:t>
            </a:r>
            <a:endParaRPr lang="en-US" sz="2600">
              <a:ea typeface="Arial Unicode MS"/>
              <a:cs typeface="Arial Unicode MS"/>
            </a:endParaRPr>
          </a:p>
          <a:p>
            <a:pPr algn="just"/>
            <a:endParaRPr lang="en-US" sz="2600" b="1" dirty="0">
              <a:ea typeface="+mn-lt"/>
              <a:cs typeface="+mn-lt"/>
            </a:endParaRPr>
          </a:p>
          <a:p>
            <a:pPr algn="just"/>
            <a:r>
              <a:rPr lang="en-US" sz="2600" b="1" dirty="0">
                <a:ea typeface="+mn-lt"/>
                <a:cs typeface="+mn-lt"/>
              </a:rPr>
              <a:t>IF (on bus AND unpaid) THEN action (pay charges).</a:t>
            </a:r>
            <a:endParaRPr lang="en-US" sz="2600">
              <a:ea typeface="Arial Unicode MS"/>
              <a:cs typeface="Arial Unicode MS"/>
            </a:endParaRPr>
          </a:p>
          <a:p>
            <a:pPr algn="just"/>
            <a:endParaRPr lang="en-US" sz="2600" b="1" dirty="0">
              <a:ea typeface="+mn-lt"/>
              <a:cs typeface="+mn-lt"/>
            </a:endParaRPr>
          </a:p>
          <a:p>
            <a:pPr algn="just"/>
            <a:r>
              <a:rPr lang="en-US" sz="2600" b="1" dirty="0">
                <a:ea typeface="+mn-lt"/>
                <a:cs typeface="+mn-lt"/>
              </a:rPr>
              <a:t>IF (bus arrives at destination) THEN action (get down from the bus).</a:t>
            </a:r>
            <a:endParaRPr lang="en-US" sz="260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272492665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1607FA-1530-6ECA-EF64-26D17DD754CB}"/>
              </a:ext>
            </a:extLst>
          </p:cNvPr>
          <p:cNvSpPr>
            <a:spLocks noGrp="1"/>
          </p:cNvSpPr>
          <p:nvPr>
            <p:ph type="title"/>
          </p:nvPr>
        </p:nvSpPr>
        <p:spPr/>
        <p:txBody>
          <a:bodyPr/>
          <a:lstStyle/>
          <a:p>
            <a:pPr algn="just"/>
            <a:r>
              <a:rPr lang="en-US" dirty="0"/>
              <a:t>Advantages of Production rule:</a:t>
            </a:r>
          </a:p>
        </p:txBody>
      </p:sp>
      <p:sp>
        <p:nvSpPr>
          <p:cNvPr id="3" name="Content Placeholder 2">
            <a:extLst>
              <a:ext uri="{FF2B5EF4-FFF2-40B4-BE49-F238E27FC236}">
                <a16:creationId xmlns="" xmlns:a16="http://schemas.microsoft.com/office/drawing/2014/main" id="{C910378A-D495-BE89-401A-292BAB159D30}"/>
              </a:ext>
            </a:extLst>
          </p:cNvPr>
          <p:cNvSpPr>
            <a:spLocks noGrp="1"/>
          </p:cNvSpPr>
          <p:nvPr>
            <p:ph idx="1"/>
          </p:nvPr>
        </p:nvSpPr>
        <p:spPr/>
        <p:txBody>
          <a:bodyPr/>
          <a:lstStyle/>
          <a:p>
            <a:pPr algn="just"/>
            <a:r>
              <a:rPr lang="en-US" sz="2800" dirty="0">
                <a:ea typeface="+mn-lt"/>
                <a:cs typeface="+mn-lt"/>
              </a:rPr>
              <a:t>The production rules are expressed in natural language.</a:t>
            </a:r>
            <a:endParaRPr lang="en-US" sz="2800" dirty="0">
              <a:ea typeface="Arial Unicode MS"/>
              <a:cs typeface="Arial Unicode MS"/>
            </a:endParaRPr>
          </a:p>
          <a:p>
            <a:pPr marL="0" indent="0" algn="just">
              <a:buNone/>
            </a:pPr>
            <a:endParaRPr lang="en-US" sz="2800" dirty="0">
              <a:ea typeface="+mn-lt"/>
              <a:cs typeface="+mn-lt"/>
            </a:endParaRPr>
          </a:p>
          <a:p>
            <a:pPr algn="just"/>
            <a:r>
              <a:rPr lang="en-US" sz="2800" dirty="0">
                <a:ea typeface="+mn-lt"/>
                <a:cs typeface="+mn-lt"/>
              </a:rPr>
              <a:t>The production rules are highly modular, so we can easily remove, add or modify an individual rule.</a:t>
            </a:r>
            <a:endParaRPr lang="en-US" sz="2800" dirty="0">
              <a:ea typeface="Arial Unicode MS"/>
              <a:cs typeface="Arial Unicode MS"/>
            </a:endParaRPr>
          </a:p>
          <a:p>
            <a:pPr marL="0" indent="0">
              <a:buNone/>
            </a:pPr>
            <a:endParaRPr lang="en-US" dirty="0">
              <a:ea typeface="Arial Unicode MS"/>
              <a:cs typeface="Arial Unicode MS"/>
            </a:endParaRPr>
          </a:p>
        </p:txBody>
      </p:sp>
    </p:spTree>
    <p:extLst>
      <p:ext uri="{BB962C8B-B14F-4D97-AF65-F5344CB8AC3E}">
        <p14:creationId xmlns="" xmlns:p14="http://schemas.microsoft.com/office/powerpoint/2010/main" val="269814437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E42025-8EB1-2C58-DD63-37A6E50FF13D}"/>
              </a:ext>
            </a:extLst>
          </p:cNvPr>
          <p:cNvSpPr>
            <a:spLocks noGrp="1"/>
          </p:cNvSpPr>
          <p:nvPr>
            <p:ph type="title"/>
          </p:nvPr>
        </p:nvSpPr>
        <p:spPr/>
        <p:txBody>
          <a:bodyPr/>
          <a:lstStyle/>
          <a:p>
            <a:pPr algn="just"/>
            <a:r>
              <a:rPr lang="en-US" dirty="0"/>
              <a:t>Disadvantages of Production rule:</a:t>
            </a:r>
          </a:p>
        </p:txBody>
      </p:sp>
      <p:sp>
        <p:nvSpPr>
          <p:cNvPr id="3" name="Content Placeholder 2">
            <a:extLst>
              <a:ext uri="{FF2B5EF4-FFF2-40B4-BE49-F238E27FC236}">
                <a16:creationId xmlns="" xmlns:a16="http://schemas.microsoft.com/office/drawing/2014/main" id="{2A309AF6-7ABE-CED2-9212-5EEB724DB4B0}"/>
              </a:ext>
            </a:extLst>
          </p:cNvPr>
          <p:cNvSpPr>
            <a:spLocks noGrp="1"/>
          </p:cNvSpPr>
          <p:nvPr>
            <p:ph idx="1"/>
          </p:nvPr>
        </p:nvSpPr>
        <p:spPr/>
        <p:txBody>
          <a:bodyPr/>
          <a:lstStyle/>
          <a:p>
            <a:pPr algn="just"/>
            <a:r>
              <a:rPr lang="en-US" sz="2800" dirty="0">
                <a:ea typeface="+mn-lt"/>
                <a:cs typeface="+mn-lt"/>
              </a:rPr>
              <a:t>Production rule system does not exhibit any learning capabilities, as it does not store the result of the problem for the future uses.</a:t>
            </a:r>
            <a:endParaRPr lang="en-US" sz="2800" dirty="0">
              <a:ea typeface="Arial Unicode MS"/>
              <a:cs typeface="Arial Unicode MS"/>
            </a:endParaRPr>
          </a:p>
          <a:p>
            <a:pPr marL="0" indent="0" algn="just">
              <a:buNone/>
            </a:pPr>
            <a:endParaRPr lang="en-US" sz="2800" dirty="0">
              <a:ea typeface="+mn-lt"/>
              <a:cs typeface="+mn-lt"/>
            </a:endParaRPr>
          </a:p>
          <a:p>
            <a:pPr algn="just"/>
            <a:r>
              <a:rPr lang="en-US" sz="2800" dirty="0">
                <a:ea typeface="+mn-lt"/>
                <a:cs typeface="+mn-lt"/>
              </a:rPr>
              <a:t>During the execution of the program, many rules may be active hence rule-based production systems are inefficient.</a:t>
            </a:r>
            <a:endParaRPr lang="en-US" sz="2800" dirty="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25596332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321732"/>
            <a:ext cx="7058307" cy="1964266"/>
          </a:xfrm>
          <a:prstGeom prst="rect">
            <a:avLst/>
          </a:prstGeom>
          <a:solidFill>
            <a:srgbClr val="6D5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8C8D860B-85CB-668A-EF21-957493E0AE2E}"/>
              </a:ext>
            </a:extLst>
          </p:cNvPr>
          <p:cNvSpPr>
            <a:spLocks noGrp="1"/>
          </p:cNvSpPr>
          <p:nvPr>
            <p:ph type="title"/>
          </p:nvPr>
        </p:nvSpPr>
        <p:spPr>
          <a:xfrm>
            <a:off x="524256" y="516804"/>
            <a:ext cx="6594189" cy="1625210"/>
          </a:xfrm>
        </p:spPr>
        <p:txBody>
          <a:bodyPr>
            <a:normAutofit/>
          </a:bodyPr>
          <a:lstStyle/>
          <a:p>
            <a:r>
              <a:rPr lang="en-US" dirty="0">
                <a:solidFill>
                  <a:srgbClr val="FFFFFF"/>
                </a:solidFill>
              </a:rPr>
              <a:t>Propositional logic in Artificial intelligence</a:t>
            </a:r>
          </a:p>
        </p:txBody>
      </p:sp>
      <p:sp>
        <p:nvSpPr>
          <p:cNvPr id="12" name="Rectangle 10">
            <a:extLst>
              <a:ext uri="{FF2B5EF4-FFF2-40B4-BE49-F238E27FC236}">
                <a16:creationId xmlns="" xmlns:a16="http://schemas.microsoft.com/office/drawing/2014/main" id="{36D30126-6314-4A93-B27E-5C66CF7819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 xmlns:a16="http://schemas.microsoft.com/office/drawing/2014/main" id="{6B04A352-E7A9-C927-1D7E-3DA0C368E5F5}"/>
              </a:ext>
            </a:extLst>
          </p:cNvPr>
          <p:cNvPicPr>
            <a:picLocks noChangeAspect="1"/>
          </p:cNvPicPr>
          <p:nvPr/>
        </p:nvPicPr>
        <p:blipFill>
          <a:blip r:embed="rId2"/>
          <a:stretch>
            <a:fillRect/>
          </a:stretch>
        </p:blipFill>
        <p:spPr>
          <a:xfrm>
            <a:off x="566744" y="2948418"/>
            <a:ext cx="6579910" cy="3070624"/>
          </a:xfrm>
          <a:prstGeom prst="rect">
            <a:avLst/>
          </a:prstGeom>
        </p:spPr>
      </p:pic>
      <p:sp>
        <p:nvSpPr>
          <p:cNvPr id="13" name="Rectangle 12">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 xmlns:a16="http://schemas.microsoft.com/office/drawing/2014/main" id="{5547DAE0-0613-8CDF-9309-991CCFF65793}"/>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ea typeface="+mn-lt"/>
                <a:cs typeface="+mn-lt"/>
              </a:rPr>
              <a:t>Propositional logic (PL) is the simplest form of logic where all the statements are made by propositions. </a:t>
            </a:r>
          </a:p>
          <a:p>
            <a:r>
              <a:rPr lang="en-US" sz="2000">
                <a:solidFill>
                  <a:srgbClr val="FFFFFF"/>
                </a:solidFill>
                <a:ea typeface="+mn-lt"/>
                <a:cs typeface="+mn-lt"/>
              </a:rPr>
              <a:t>A proposition is a declarative statement which is either true or false. </a:t>
            </a:r>
          </a:p>
          <a:p>
            <a:r>
              <a:rPr lang="en-US" sz="2000">
                <a:solidFill>
                  <a:srgbClr val="FFFFFF"/>
                </a:solidFill>
                <a:ea typeface="+mn-lt"/>
                <a:cs typeface="+mn-lt"/>
              </a:rPr>
              <a:t>It is a technique of knowledge representation in logical and mathematical form.</a:t>
            </a:r>
          </a:p>
          <a:p>
            <a:endParaRPr lang="en-US" sz="2000">
              <a:solidFill>
                <a:srgbClr val="FFFFFF"/>
              </a:solidFill>
              <a:ea typeface="Arial Unicode MS"/>
              <a:cs typeface="Arial Unicode MS"/>
            </a:endParaRPr>
          </a:p>
        </p:txBody>
      </p:sp>
    </p:spTree>
    <p:extLst>
      <p:ext uri="{BB962C8B-B14F-4D97-AF65-F5344CB8AC3E}">
        <p14:creationId xmlns="" xmlns:p14="http://schemas.microsoft.com/office/powerpoint/2010/main" val="7659719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244A69-5684-1B8A-EFB4-FBE2538ED225}"/>
              </a:ext>
            </a:extLst>
          </p:cNvPr>
          <p:cNvSpPr>
            <a:spLocks noGrp="1"/>
          </p:cNvSpPr>
          <p:nvPr>
            <p:ph type="title"/>
          </p:nvPr>
        </p:nvSpPr>
        <p:spPr>
          <a:xfrm>
            <a:off x="914400" y="250166"/>
            <a:ext cx="10363200" cy="481642"/>
          </a:xfrm>
        </p:spPr>
        <p:txBody>
          <a:bodyPr/>
          <a:lstStyle/>
          <a:p>
            <a:r>
              <a:rPr lang="en-US" sz="2800" b="1" dirty="0">
                <a:ea typeface="+mj-lt"/>
                <a:cs typeface="+mj-lt"/>
              </a:rPr>
              <a:t>Following are some basic facts about propositional logic:</a:t>
            </a:r>
            <a:endParaRPr lang="en-US" sz="2800">
              <a:ea typeface="Arial Unicode MS"/>
              <a:cs typeface="Arial Unicode MS"/>
            </a:endParaRPr>
          </a:p>
        </p:txBody>
      </p:sp>
      <p:sp>
        <p:nvSpPr>
          <p:cNvPr id="3" name="Content Placeholder 2">
            <a:extLst>
              <a:ext uri="{FF2B5EF4-FFF2-40B4-BE49-F238E27FC236}">
                <a16:creationId xmlns="" xmlns:a16="http://schemas.microsoft.com/office/drawing/2014/main" id="{AAA66C9D-B190-DA70-A2C1-B2A74E1ADAFA}"/>
              </a:ext>
            </a:extLst>
          </p:cNvPr>
          <p:cNvSpPr>
            <a:spLocks noGrp="1"/>
          </p:cNvSpPr>
          <p:nvPr>
            <p:ph idx="1"/>
          </p:nvPr>
        </p:nvSpPr>
        <p:spPr>
          <a:xfrm>
            <a:off x="914400" y="1147314"/>
            <a:ext cx="10363200" cy="4948686"/>
          </a:xfrm>
        </p:spPr>
        <p:txBody>
          <a:bodyPr/>
          <a:lstStyle/>
          <a:p>
            <a:pPr algn="just"/>
            <a:r>
              <a:rPr lang="en-US" dirty="0">
                <a:solidFill>
                  <a:srgbClr val="FF0000"/>
                </a:solidFill>
                <a:ea typeface="+mn-lt"/>
                <a:cs typeface="+mn-lt"/>
              </a:rPr>
              <a:t>Propositional logic is also called Boolean logic as it works on 0 and 1.</a:t>
            </a:r>
            <a:endParaRPr lang="en-US" dirty="0">
              <a:solidFill>
                <a:srgbClr val="FF0000"/>
              </a:solidFill>
              <a:ea typeface="Arial Unicode MS"/>
              <a:cs typeface="Arial Unicode MS"/>
            </a:endParaRPr>
          </a:p>
          <a:p>
            <a:pPr algn="just"/>
            <a:r>
              <a:rPr lang="en-US" dirty="0">
                <a:ea typeface="+mn-lt"/>
                <a:cs typeface="+mn-lt"/>
              </a:rPr>
              <a:t>In propositional logic, we use symbolic variables to represent the logic, and we can use any symbol for a representing a proposition, such A, B, C, P, Q, R, etc.</a:t>
            </a:r>
            <a:endParaRPr lang="en-US" dirty="0"/>
          </a:p>
          <a:p>
            <a:pPr algn="just"/>
            <a:r>
              <a:rPr lang="en-US" dirty="0">
                <a:ea typeface="+mn-lt"/>
                <a:cs typeface="+mn-lt"/>
              </a:rPr>
              <a:t>Propositions can be either true or false, but it cannot be both.</a:t>
            </a:r>
            <a:endParaRPr lang="en-US" dirty="0"/>
          </a:p>
          <a:p>
            <a:pPr algn="just"/>
            <a:r>
              <a:rPr lang="en-US" dirty="0">
                <a:ea typeface="+mn-lt"/>
                <a:cs typeface="+mn-lt"/>
              </a:rPr>
              <a:t>Propositional logic consists of an object, relations or function, and </a:t>
            </a:r>
            <a:r>
              <a:rPr lang="en-US" b="1" dirty="0">
                <a:solidFill>
                  <a:srgbClr val="FF0000"/>
                </a:solidFill>
                <a:ea typeface="+mn-lt"/>
                <a:cs typeface="+mn-lt"/>
              </a:rPr>
              <a:t>logical connectives</a:t>
            </a:r>
            <a:r>
              <a:rPr lang="en-US" dirty="0">
                <a:solidFill>
                  <a:srgbClr val="FF0000"/>
                </a:solidFill>
                <a:ea typeface="+mn-lt"/>
                <a:cs typeface="+mn-lt"/>
              </a:rPr>
              <a:t>.</a:t>
            </a:r>
            <a:endParaRPr lang="en-US" dirty="0">
              <a:solidFill>
                <a:srgbClr val="FF0000"/>
              </a:solidFill>
            </a:endParaRPr>
          </a:p>
          <a:p>
            <a:pPr algn="just"/>
            <a:r>
              <a:rPr lang="en-US" dirty="0">
                <a:ea typeface="+mn-lt"/>
                <a:cs typeface="+mn-lt"/>
              </a:rPr>
              <a:t>These connectives are also called logical operators.</a:t>
            </a:r>
            <a:endParaRPr lang="en-US" dirty="0"/>
          </a:p>
          <a:p>
            <a:pPr algn="just"/>
            <a:r>
              <a:rPr lang="en-US" dirty="0">
                <a:ea typeface="+mn-lt"/>
                <a:cs typeface="+mn-lt"/>
              </a:rPr>
              <a:t>The propositions and connectives are the basic elements of the propositional logic.</a:t>
            </a:r>
            <a:endParaRPr lang="en-US" dirty="0"/>
          </a:p>
          <a:p>
            <a:pPr algn="just"/>
            <a:r>
              <a:rPr lang="en-US" dirty="0">
                <a:ea typeface="+mn-lt"/>
                <a:cs typeface="+mn-lt"/>
              </a:rPr>
              <a:t>Connectives can be said as a logical operator which connects two sentences.</a:t>
            </a:r>
            <a:endParaRPr lang="en-US" dirty="0"/>
          </a:p>
          <a:p>
            <a:pPr marL="0" indent="0">
              <a:buNone/>
            </a:pPr>
            <a:r>
              <a:rPr lang="en-US" dirty="0"/>
              <a:t/>
            </a:r>
            <a:br>
              <a:rPr lang="en-US" dirty="0"/>
            </a:br>
            <a:endParaRPr lang="en-US" dirty="0">
              <a:ea typeface="Arial Unicode MS"/>
              <a:cs typeface="Arial Unicode MS"/>
            </a:endParaRPr>
          </a:p>
        </p:txBody>
      </p:sp>
    </p:spTree>
    <p:extLst>
      <p:ext uri="{BB962C8B-B14F-4D97-AF65-F5344CB8AC3E}">
        <p14:creationId xmlns="" xmlns:p14="http://schemas.microsoft.com/office/powerpoint/2010/main" val="374108522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244A69-5684-1B8A-EFB4-FBE2538ED225}"/>
              </a:ext>
            </a:extLst>
          </p:cNvPr>
          <p:cNvSpPr>
            <a:spLocks noGrp="1"/>
          </p:cNvSpPr>
          <p:nvPr>
            <p:ph type="title"/>
          </p:nvPr>
        </p:nvSpPr>
        <p:spPr>
          <a:xfrm>
            <a:off x="914400" y="250166"/>
            <a:ext cx="10363200" cy="481642"/>
          </a:xfrm>
        </p:spPr>
        <p:txBody>
          <a:bodyPr/>
          <a:lstStyle/>
          <a:p>
            <a:r>
              <a:rPr lang="en-US" sz="2800" b="1" dirty="0">
                <a:ea typeface="+mj-lt"/>
                <a:cs typeface="+mj-lt"/>
              </a:rPr>
              <a:t>Following are some basic facts about propositional logic:</a:t>
            </a:r>
            <a:endParaRPr lang="en-US" sz="2800">
              <a:ea typeface="Arial Unicode MS"/>
              <a:cs typeface="Arial Unicode MS"/>
            </a:endParaRPr>
          </a:p>
        </p:txBody>
      </p:sp>
      <p:sp>
        <p:nvSpPr>
          <p:cNvPr id="3" name="Content Placeholder 2">
            <a:extLst>
              <a:ext uri="{FF2B5EF4-FFF2-40B4-BE49-F238E27FC236}">
                <a16:creationId xmlns="" xmlns:a16="http://schemas.microsoft.com/office/drawing/2014/main" id="{AAA66C9D-B190-DA70-A2C1-B2A74E1ADAFA}"/>
              </a:ext>
            </a:extLst>
          </p:cNvPr>
          <p:cNvSpPr>
            <a:spLocks noGrp="1"/>
          </p:cNvSpPr>
          <p:nvPr>
            <p:ph idx="1"/>
          </p:nvPr>
        </p:nvSpPr>
        <p:spPr>
          <a:xfrm>
            <a:off x="914400" y="1147314"/>
            <a:ext cx="10363200" cy="4948686"/>
          </a:xfrm>
        </p:spPr>
        <p:txBody>
          <a:bodyPr/>
          <a:lstStyle/>
          <a:p>
            <a:pPr algn="just"/>
            <a:r>
              <a:rPr lang="en-US" dirty="0">
                <a:ea typeface="+mn-lt"/>
                <a:cs typeface="+mn-lt"/>
              </a:rPr>
              <a:t>A proposition formula which is always true is called </a:t>
            </a:r>
            <a:r>
              <a:rPr lang="en-US" b="1" dirty="0">
                <a:ea typeface="+mn-lt"/>
                <a:cs typeface="+mn-lt"/>
              </a:rPr>
              <a:t>tautology</a:t>
            </a:r>
            <a:r>
              <a:rPr lang="en-US" dirty="0">
                <a:ea typeface="+mn-lt"/>
                <a:cs typeface="+mn-lt"/>
              </a:rPr>
              <a:t>, and it is also called a valid sentence.</a:t>
            </a:r>
            <a:endParaRPr lang="en-US" dirty="0">
              <a:ea typeface="Arial Unicode MS"/>
              <a:cs typeface="Arial Unicode MS"/>
            </a:endParaRPr>
          </a:p>
          <a:p>
            <a:pPr algn="just"/>
            <a:r>
              <a:rPr lang="en-US" dirty="0">
                <a:ea typeface="+mn-lt"/>
                <a:cs typeface="+mn-lt"/>
              </a:rPr>
              <a:t>A proposition formula which is always false is called </a:t>
            </a:r>
            <a:r>
              <a:rPr lang="en-US" b="1" dirty="0">
                <a:ea typeface="+mn-lt"/>
                <a:cs typeface="+mn-lt"/>
              </a:rPr>
              <a:t>Contradiction</a:t>
            </a:r>
            <a:r>
              <a:rPr lang="en-US" dirty="0">
                <a:ea typeface="+mn-lt"/>
                <a:cs typeface="+mn-lt"/>
              </a:rPr>
              <a:t>.</a:t>
            </a:r>
            <a:endParaRPr lang="en-US" dirty="0"/>
          </a:p>
          <a:p>
            <a:pPr algn="just"/>
            <a:r>
              <a:rPr lang="en-US" dirty="0">
                <a:ea typeface="+mn-lt"/>
                <a:cs typeface="+mn-lt"/>
              </a:rPr>
              <a:t>A proposition formula which has both true and false values is called</a:t>
            </a:r>
            <a:endParaRPr lang="en-US" dirty="0"/>
          </a:p>
          <a:p>
            <a:pPr algn="just"/>
            <a:r>
              <a:rPr lang="en-US" dirty="0">
                <a:ea typeface="+mn-lt"/>
                <a:cs typeface="+mn-lt"/>
              </a:rPr>
              <a:t>Statements which are questions, commands, or opinions are not propositions such as "</a:t>
            </a:r>
            <a:r>
              <a:rPr lang="en-US" b="1" dirty="0">
                <a:ea typeface="+mn-lt"/>
                <a:cs typeface="+mn-lt"/>
              </a:rPr>
              <a:t>Where is Rohini</a:t>
            </a:r>
            <a:r>
              <a:rPr lang="en-US" dirty="0">
                <a:ea typeface="+mn-lt"/>
                <a:cs typeface="+mn-lt"/>
              </a:rPr>
              <a:t>", "</a:t>
            </a:r>
            <a:r>
              <a:rPr lang="en-US" b="1" dirty="0">
                <a:ea typeface="+mn-lt"/>
                <a:cs typeface="+mn-lt"/>
              </a:rPr>
              <a:t>How are you</a:t>
            </a:r>
            <a:r>
              <a:rPr lang="en-US" dirty="0">
                <a:ea typeface="+mn-lt"/>
                <a:cs typeface="+mn-lt"/>
              </a:rPr>
              <a:t>", "</a:t>
            </a:r>
            <a:r>
              <a:rPr lang="en-US" b="1" dirty="0">
                <a:ea typeface="+mn-lt"/>
                <a:cs typeface="+mn-lt"/>
              </a:rPr>
              <a:t>What is your name</a:t>
            </a:r>
            <a:r>
              <a:rPr lang="en-US" dirty="0">
                <a:ea typeface="+mn-lt"/>
                <a:cs typeface="+mn-lt"/>
              </a:rPr>
              <a:t>", are not propositions.</a:t>
            </a:r>
            <a:endParaRPr lang="en-US" dirty="0"/>
          </a:p>
          <a:p>
            <a:pPr marL="0" indent="0">
              <a:buNone/>
            </a:pPr>
            <a:r>
              <a:rPr lang="en-US" dirty="0"/>
              <a:t/>
            </a:r>
            <a:br>
              <a:rPr lang="en-US" dirty="0"/>
            </a:br>
            <a:endParaRPr lang="en-US" dirty="0">
              <a:ea typeface="Arial Unicode MS"/>
              <a:cs typeface="Arial Unicode MS"/>
            </a:endParaRPr>
          </a:p>
        </p:txBody>
      </p:sp>
    </p:spTree>
    <p:extLst>
      <p:ext uri="{BB962C8B-B14F-4D97-AF65-F5344CB8AC3E}">
        <p14:creationId xmlns="" xmlns:p14="http://schemas.microsoft.com/office/powerpoint/2010/main" val="249494754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446EDE-9C60-552C-DF96-76F6657D690B}"/>
              </a:ext>
            </a:extLst>
          </p:cNvPr>
          <p:cNvSpPr>
            <a:spLocks noGrp="1"/>
          </p:cNvSpPr>
          <p:nvPr>
            <p:ph type="title"/>
          </p:nvPr>
        </p:nvSpPr>
        <p:spPr>
          <a:xfrm>
            <a:off x="648929" y="629266"/>
            <a:ext cx="3505495" cy="1622321"/>
          </a:xfrm>
        </p:spPr>
        <p:txBody>
          <a:bodyPr>
            <a:normAutofit/>
          </a:bodyPr>
          <a:lstStyle/>
          <a:p>
            <a:r>
              <a:rPr lang="en-US" dirty="0"/>
              <a:t>Types of knowledge</a:t>
            </a:r>
            <a:endParaRPr lang="en-US"/>
          </a:p>
        </p:txBody>
      </p:sp>
      <p:sp>
        <p:nvSpPr>
          <p:cNvPr id="3" name="Content Placeholder 2">
            <a:extLst>
              <a:ext uri="{FF2B5EF4-FFF2-40B4-BE49-F238E27FC236}">
                <a16:creationId xmlns="" xmlns:a16="http://schemas.microsoft.com/office/drawing/2014/main" id="{4966D09E-A9FE-71BE-070F-A3305DDB09D5}"/>
              </a:ext>
            </a:extLst>
          </p:cNvPr>
          <p:cNvSpPr>
            <a:spLocks noGrp="1"/>
          </p:cNvSpPr>
          <p:nvPr>
            <p:ph idx="1"/>
          </p:nvPr>
        </p:nvSpPr>
        <p:spPr>
          <a:xfrm>
            <a:off x="648931" y="2438400"/>
            <a:ext cx="3505494" cy="3785419"/>
          </a:xfrm>
        </p:spPr>
        <p:txBody>
          <a:bodyPr vert="horz" wrap="square" lIns="91440" tIns="45720" rIns="91440" bIns="45720" numCol="1" anchor="t" anchorCtr="0" compatLnSpc="1">
            <a:prstTxWarp prst="textNoShape">
              <a:avLst/>
            </a:prstTxWarp>
            <a:noAutofit/>
          </a:bodyPr>
          <a:lstStyle/>
          <a:p>
            <a:pPr marL="0" indent="0" algn="just">
              <a:buNone/>
            </a:pPr>
            <a:r>
              <a:rPr lang="en-US" sz="2800" b="1" dirty="0">
                <a:ea typeface="+mn-lt"/>
                <a:cs typeface="+mn-lt"/>
              </a:rPr>
              <a:t>Knowledge:</a:t>
            </a:r>
            <a:r>
              <a:rPr lang="en-US" sz="2800" dirty="0">
                <a:ea typeface="+mn-lt"/>
                <a:cs typeface="+mn-lt"/>
              </a:rPr>
              <a:t> Knowledge is awareness or familiarity gained by experiences of facts, data, and situations. Following are the types of knowledge in artificial intelligence:</a:t>
            </a:r>
            <a:endParaRPr lang="en-US" sz="2800" dirty="0">
              <a:ea typeface="Arial Unicode MS"/>
              <a:cs typeface="Arial Unicode MS"/>
            </a:endParaRPr>
          </a:p>
          <a:p>
            <a:endParaRPr lang="en-US" sz="2000">
              <a:ea typeface="Arial Unicode MS"/>
              <a:cs typeface="Arial Unicode MS"/>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 xmlns:a16="http://schemas.microsoft.com/office/drawing/2014/main" id="{40E9CDA4-77BA-0BF8-AC9C-FEAD7FA66308}"/>
              </a:ext>
            </a:extLst>
          </p:cNvPr>
          <p:cNvPicPr>
            <a:picLocks noChangeAspect="1"/>
          </p:cNvPicPr>
          <p:nvPr/>
        </p:nvPicPr>
        <p:blipFill>
          <a:blip r:embed="rId2"/>
          <a:stretch>
            <a:fillRect/>
          </a:stretch>
        </p:blipFill>
        <p:spPr>
          <a:xfrm>
            <a:off x="5405862" y="944403"/>
            <a:ext cx="6019331" cy="4965948"/>
          </a:xfrm>
          <a:prstGeom prst="rect">
            <a:avLst/>
          </a:prstGeom>
          <a:effectLst/>
        </p:spPr>
      </p:pic>
    </p:spTree>
    <p:extLst>
      <p:ext uri="{BB962C8B-B14F-4D97-AF65-F5344CB8AC3E}">
        <p14:creationId xmlns="" xmlns:p14="http://schemas.microsoft.com/office/powerpoint/2010/main" val="4500451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20D909-C044-52D6-F723-D6A1CB8CCB2B}"/>
              </a:ext>
            </a:extLst>
          </p:cNvPr>
          <p:cNvSpPr>
            <a:spLocks noGrp="1"/>
          </p:cNvSpPr>
          <p:nvPr>
            <p:ph type="title"/>
          </p:nvPr>
        </p:nvSpPr>
        <p:spPr/>
        <p:txBody>
          <a:bodyPr/>
          <a:lstStyle/>
          <a:p>
            <a:pPr algn="just"/>
            <a:r>
              <a:rPr lang="en-US" dirty="0"/>
              <a:t>Syntax of propositional logic:</a:t>
            </a:r>
          </a:p>
        </p:txBody>
      </p:sp>
      <p:sp>
        <p:nvSpPr>
          <p:cNvPr id="3" name="Content Placeholder 2">
            <a:extLst>
              <a:ext uri="{FF2B5EF4-FFF2-40B4-BE49-F238E27FC236}">
                <a16:creationId xmlns="" xmlns:a16="http://schemas.microsoft.com/office/drawing/2014/main" id="{D158466E-FB00-D733-A287-8DCB194BA00E}"/>
              </a:ext>
            </a:extLst>
          </p:cNvPr>
          <p:cNvSpPr>
            <a:spLocks noGrp="1"/>
          </p:cNvSpPr>
          <p:nvPr>
            <p:ph idx="1"/>
          </p:nvPr>
        </p:nvSpPr>
        <p:spPr/>
        <p:txBody>
          <a:bodyPr/>
          <a:lstStyle/>
          <a:p>
            <a:pPr marL="0" indent="0" algn="just">
              <a:buNone/>
            </a:pPr>
            <a:r>
              <a:rPr lang="en-US" dirty="0">
                <a:ea typeface="+mn-lt"/>
                <a:cs typeface="+mn-lt"/>
              </a:rPr>
              <a:t>The syntax of propositional logic defines the allowable sentences for the knowledge representation. There are two types of Propositions:</a:t>
            </a:r>
            <a:endParaRPr lang="en-US" dirty="0">
              <a:ea typeface="Arial Unicode MS"/>
              <a:cs typeface="Arial Unicode MS"/>
            </a:endParaRPr>
          </a:p>
          <a:p>
            <a:pPr algn="just"/>
            <a:r>
              <a:rPr lang="en-US" b="1" dirty="0">
                <a:ea typeface="+mn-lt"/>
                <a:cs typeface="+mn-lt"/>
              </a:rPr>
              <a:t>Atomic Propositions</a:t>
            </a:r>
            <a:endParaRPr lang="en-US" dirty="0"/>
          </a:p>
          <a:p>
            <a:pPr algn="just"/>
            <a:r>
              <a:rPr lang="en-US" b="1" dirty="0">
                <a:ea typeface="+mn-lt"/>
                <a:cs typeface="+mn-lt"/>
              </a:rPr>
              <a:t>Compound propositions</a:t>
            </a:r>
            <a:endParaRPr lang="en-US" dirty="0"/>
          </a:p>
          <a:p>
            <a:pPr marL="0" indent="0" algn="just">
              <a:buNone/>
            </a:pPr>
            <a:r>
              <a:rPr lang="en-US" b="1" dirty="0">
                <a:ea typeface="+mn-lt"/>
                <a:cs typeface="+mn-lt"/>
              </a:rPr>
              <a:t>Atomic Proposition:</a:t>
            </a:r>
            <a:r>
              <a:rPr lang="en-US" dirty="0">
                <a:ea typeface="+mn-lt"/>
                <a:cs typeface="+mn-lt"/>
              </a:rPr>
              <a:t> Atomic propositions are the simple propositions. It consists of a single proposition symbol. These are the sentences which must be either true or false.</a:t>
            </a:r>
            <a:endParaRPr lang="en-US" dirty="0">
              <a:ea typeface="Arial Unicode MS"/>
              <a:cs typeface="Arial Unicode MS"/>
            </a:endParaRPr>
          </a:p>
          <a:p>
            <a:r>
              <a:rPr lang="en-US" dirty="0"/>
              <a:t/>
            </a:r>
            <a:br>
              <a:rPr lang="en-US" dirty="0"/>
            </a:br>
            <a:endParaRPr lang="en-US" dirty="0"/>
          </a:p>
        </p:txBody>
      </p:sp>
    </p:spTree>
    <p:extLst>
      <p:ext uri="{BB962C8B-B14F-4D97-AF65-F5344CB8AC3E}">
        <p14:creationId xmlns="" xmlns:p14="http://schemas.microsoft.com/office/powerpoint/2010/main" val="9410349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10;&#10;Description automatically generated">
            <a:extLst>
              <a:ext uri="{FF2B5EF4-FFF2-40B4-BE49-F238E27FC236}">
                <a16:creationId xmlns="" xmlns:a16="http://schemas.microsoft.com/office/drawing/2014/main" id="{931A1395-0793-D18C-4BD5-842094F48181}"/>
              </a:ext>
            </a:extLst>
          </p:cNvPr>
          <p:cNvPicPr>
            <a:picLocks noChangeAspect="1"/>
          </p:cNvPicPr>
          <p:nvPr/>
        </p:nvPicPr>
        <p:blipFill>
          <a:blip r:embed="rId2"/>
          <a:stretch>
            <a:fillRect/>
          </a:stretch>
        </p:blipFill>
        <p:spPr>
          <a:xfrm>
            <a:off x="643467" y="1262824"/>
            <a:ext cx="10905066" cy="4332352"/>
          </a:xfrm>
          <a:prstGeom prst="rect">
            <a:avLst/>
          </a:prstGeom>
        </p:spPr>
      </p:pic>
    </p:spTree>
    <p:extLst>
      <p:ext uri="{BB962C8B-B14F-4D97-AF65-F5344CB8AC3E}">
        <p14:creationId xmlns="" xmlns:p14="http://schemas.microsoft.com/office/powerpoint/2010/main" val="121292185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BE59-E45B-F991-407F-B36E022155A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eaLnBrk="1" hangingPunct="1">
              <a:lnSpc>
                <a:spcPct val="90000"/>
              </a:lnSpc>
            </a:pPr>
            <a:r>
              <a:rPr lang="en-US" sz="5400" kern="1200">
                <a:solidFill>
                  <a:schemeClr val="tx1"/>
                </a:solidFill>
                <a:latin typeface="+mj-lt"/>
                <a:ea typeface="+mj-ea"/>
                <a:cs typeface="+mj-cs"/>
              </a:rPr>
              <a:t>Logical Connectives:</a:t>
            </a:r>
          </a:p>
        </p:txBody>
      </p:sp>
      <p:pic>
        <p:nvPicPr>
          <p:cNvPr id="4" name="Picture 4">
            <a:extLst>
              <a:ext uri="{FF2B5EF4-FFF2-40B4-BE49-F238E27FC236}">
                <a16:creationId xmlns="" xmlns:a16="http://schemas.microsoft.com/office/drawing/2014/main" id="{836318C3-24F0-5152-8826-BC9ECB2D1D80}"/>
              </a:ext>
            </a:extLst>
          </p:cNvPr>
          <p:cNvPicPr>
            <a:picLocks noGrp="1" noChangeAspect="1"/>
          </p:cNvPicPr>
          <p:nvPr>
            <p:ph idx="1"/>
          </p:nvPr>
        </p:nvPicPr>
        <p:blipFill>
          <a:blip r:embed="rId2"/>
          <a:stretch>
            <a:fillRect/>
          </a:stretch>
        </p:blipFill>
        <p:spPr>
          <a:xfrm>
            <a:off x="838200" y="1929217"/>
            <a:ext cx="10515599" cy="4309914"/>
          </a:xfrm>
          <a:prstGeom prst="rect">
            <a:avLst/>
          </a:prstGeom>
        </p:spPr>
      </p:pic>
    </p:spTree>
    <p:extLst>
      <p:ext uri="{BB962C8B-B14F-4D97-AF65-F5344CB8AC3E}">
        <p14:creationId xmlns="" xmlns:p14="http://schemas.microsoft.com/office/powerpoint/2010/main" val="48964072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BE59-E45B-F991-407F-B36E022155A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eaLnBrk="1" hangingPunct="1">
              <a:lnSpc>
                <a:spcPct val="90000"/>
              </a:lnSpc>
            </a:pPr>
            <a:r>
              <a:rPr lang="en-US" sz="5400" kern="1200">
                <a:solidFill>
                  <a:schemeClr val="tx1"/>
                </a:solidFill>
                <a:latin typeface="+mj-lt"/>
                <a:ea typeface="+mj-ea"/>
                <a:cs typeface="+mj-cs"/>
              </a:rPr>
              <a:t>Logical Connectives:</a:t>
            </a:r>
          </a:p>
        </p:txBody>
      </p:sp>
      <p:pic>
        <p:nvPicPr>
          <p:cNvPr id="6" name="Picture 6">
            <a:extLst>
              <a:ext uri="{FF2B5EF4-FFF2-40B4-BE49-F238E27FC236}">
                <a16:creationId xmlns="" xmlns:a16="http://schemas.microsoft.com/office/drawing/2014/main" id="{AC0E598C-A54F-2B75-59A4-0896C2573EAB}"/>
              </a:ext>
            </a:extLst>
          </p:cNvPr>
          <p:cNvPicPr>
            <a:picLocks noGrp="1" noChangeAspect="1"/>
          </p:cNvPicPr>
          <p:nvPr>
            <p:ph idx="1"/>
          </p:nvPr>
        </p:nvPicPr>
        <p:blipFill>
          <a:blip r:embed="rId2"/>
          <a:stretch>
            <a:fillRect/>
          </a:stretch>
        </p:blipFill>
        <p:spPr>
          <a:xfrm>
            <a:off x="838200" y="2604960"/>
            <a:ext cx="10515599" cy="2958427"/>
          </a:xfrm>
          <a:prstGeom prst="rect">
            <a:avLst/>
          </a:prstGeom>
        </p:spPr>
      </p:pic>
    </p:spTree>
    <p:extLst>
      <p:ext uri="{BB962C8B-B14F-4D97-AF65-F5344CB8AC3E}">
        <p14:creationId xmlns="" xmlns:p14="http://schemas.microsoft.com/office/powerpoint/2010/main" val="63345144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positional logic in Artificial intelligence"/>
          <p:cNvPicPr>
            <a:picLocks noChangeAspect="1" noChangeArrowheads="1"/>
          </p:cNvPicPr>
          <p:nvPr/>
        </p:nvPicPr>
        <p:blipFill>
          <a:blip r:embed="rId2"/>
          <a:srcRect/>
          <a:stretch>
            <a:fillRect/>
          </a:stretch>
        </p:blipFill>
        <p:spPr bwMode="auto">
          <a:xfrm>
            <a:off x="978535" y="2142309"/>
            <a:ext cx="9622064" cy="2076812"/>
          </a:xfrm>
          <a:prstGeom prst="rect">
            <a:avLst/>
          </a:prstGeom>
          <a:noFill/>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337" y="269966"/>
            <a:ext cx="10363200" cy="605246"/>
          </a:xfrm>
        </p:spPr>
        <p:txBody>
          <a:bodyPr/>
          <a:lstStyle/>
          <a:p>
            <a:r>
              <a:rPr lang="en-US" dirty="0"/>
              <a:t>Truth Table:</a:t>
            </a:r>
          </a:p>
        </p:txBody>
      </p:sp>
      <p:pic>
        <p:nvPicPr>
          <p:cNvPr id="120834" name="Picture 2"/>
          <p:cNvPicPr>
            <a:picLocks noGrp="1" noChangeAspect="1" noChangeArrowheads="1"/>
          </p:cNvPicPr>
          <p:nvPr>
            <p:ph idx="1"/>
          </p:nvPr>
        </p:nvPicPr>
        <p:blipFill>
          <a:blip r:embed="rId2"/>
          <a:srcRect/>
          <a:stretch>
            <a:fillRect/>
          </a:stretch>
        </p:blipFill>
        <p:spPr bwMode="auto">
          <a:xfrm>
            <a:off x="2430897" y="1084217"/>
            <a:ext cx="7955398" cy="5434149"/>
          </a:xfrm>
          <a:prstGeom prst="rect">
            <a:avLst/>
          </a:prstGeom>
          <a:noFill/>
          <a:ln w="9525">
            <a:noFill/>
            <a:miter lim="800000"/>
            <a:headEnd/>
            <a:tailEnd/>
          </a:ln>
          <a:effectLst/>
        </p:spPr>
      </p:pic>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srcRect/>
          <a:stretch>
            <a:fillRect/>
          </a:stretch>
        </p:blipFill>
        <p:spPr bwMode="auto">
          <a:xfrm>
            <a:off x="675861" y="609600"/>
            <a:ext cx="10561982" cy="5910469"/>
          </a:xfrm>
          <a:prstGeom prst="rect">
            <a:avLst/>
          </a:prstGeom>
          <a:noFill/>
          <a:ln w="9525">
            <a:noFill/>
            <a:miter lim="800000"/>
            <a:headEnd/>
            <a:tailEnd/>
          </a:ln>
          <a:effectLst/>
        </p:spPr>
      </p:pic>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equivalence:</a:t>
            </a:r>
          </a:p>
        </p:txBody>
      </p:sp>
      <p:pic>
        <p:nvPicPr>
          <p:cNvPr id="123906" name="Picture 2"/>
          <p:cNvPicPr>
            <a:picLocks noGrp="1" noChangeAspect="1" noChangeArrowheads="1"/>
          </p:cNvPicPr>
          <p:nvPr>
            <p:ph idx="1"/>
          </p:nvPr>
        </p:nvPicPr>
        <p:blipFill>
          <a:blip r:embed="rId2"/>
          <a:srcRect/>
          <a:stretch>
            <a:fillRect/>
          </a:stretch>
        </p:blipFill>
        <p:spPr bwMode="auto">
          <a:xfrm>
            <a:off x="629058" y="1920240"/>
            <a:ext cx="10461308" cy="4180114"/>
          </a:xfrm>
          <a:prstGeom prst="rect">
            <a:avLst/>
          </a:prstGeom>
          <a:noFill/>
          <a:ln w="9525">
            <a:noFill/>
            <a:miter lim="800000"/>
            <a:headEnd/>
            <a:tailEnd/>
          </a:ln>
          <a:effectLst/>
        </p:spPr>
      </p:pic>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srcRect/>
          <a:stretch>
            <a:fillRect/>
          </a:stretch>
        </p:blipFill>
        <p:spPr bwMode="auto">
          <a:xfrm>
            <a:off x="460192" y="300908"/>
            <a:ext cx="5274401" cy="6431196"/>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3"/>
          <a:srcRect/>
          <a:stretch>
            <a:fillRect/>
          </a:stretch>
        </p:blipFill>
        <p:spPr bwMode="auto">
          <a:xfrm>
            <a:off x="6458359" y="862148"/>
            <a:ext cx="3533775" cy="3401514"/>
          </a:xfrm>
          <a:prstGeom prst="rect">
            <a:avLst/>
          </a:prstGeom>
          <a:noFill/>
          <a:ln w="9525">
            <a:noFill/>
            <a:miter lim="800000"/>
            <a:headEnd/>
            <a:tailEnd/>
          </a:ln>
          <a:effectLst/>
        </p:spPr>
      </p:pic>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Propositional logic:</a:t>
            </a:r>
            <a:br>
              <a:rPr lang="en-US" dirty="0"/>
            </a:br>
            <a:endParaRPr lang="en-US" dirty="0"/>
          </a:p>
        </p:txBody>
      </p:sp>
      <p:sp>
        <p:nvSpPr>
          <p:cNvPr id="3" name="Content Placeholder 2"/>
          <p:cNvSpPr>
            <a:spLocks noGrp="1"/>
          </p:cNvSpPr>
          <p:nvPr>
            <p:ph idx="1"/>
          </p:nvPr>
        </p:nvSpPr>
        <p:spPr/>
        <p:txBody>
          <a:bodyPr/>
          <a:lstStyle/>
          <a:p>
            <a:r>
              <a:rPr lang="en-US" dirty="0"/>
              <a:t>We cannot represent relations like ALL, some, or none with propositional logic. Example:</a:t>
            </a:r>
          </a:p>
          <a:p>
            <a:pPr lvl="1"/>
            <a:r>
              <a:rPr lang="en-US" b="1" dirty="0"/>
              <a:t>All the girls are intelligent.</a:t>
            </a:r>
            <a:endParaRPr lang="en-US" dirty="0"/>
          </a:p>
          <a:p>
            <a:pPr lvl="1"/>
            <a:r>
              <a:rPr lang="en-US" b="1" dirty="0"/>
              <a:t>Some apples are sweet.</a:t>
            </a:r>
            <a:endParaRPr lang="en-US" dirty="0"/>
          </a:p>
          <a:p>
            <a:r>
              <a:rPr lang="en-US" dirty="0"/>
              <a:t>Propositional logic has limited expressive power.</a:t>
            </a:r>
          </a:p>
          <a:p>
            <a:r>
              <a:rPr lang="en-US" dirty="0"/>
              <a:t>In propositional logic, we cannot describe statements in terms of their properties or logical relationships.</a:t>
            </a:r>
          </a:p>
          <a:p>
            <a:endParaRPr lang="en-US"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B420C2-8814-E51A-736C-8113F1D6CD0E}"/>
              </a:ext>
            </a:extLst>
          </p:cNvPr>
          <p:cNvSpPr>
            <a:spLocks noGrp="1"/>
          </p:cNvSpPr>
          <p:nvPr>
            <p:ph type="title"/>
          </p:nvPr>
        </p:nvSpPr>
        <p:spPr/>
        <p:txBody>
          <a:bodyPr/>
          <a:lstStyle/>
          <a:p>
            <a:r>
              <a:rPr lang="en-US" dirty="0">
                <a:ea typeface="+mj-lt"/>
                <a:cs typeface="+mj-lt"/>
              </a:rPr>
              <a:t>Types of knowledge</a:t>
            </a:r>
          </a:p>
        </p:txBody>
      </p:sp>
      <p:sp>
        <p:nvSpPr>
          <p:cNvPr id="3" name="Content Placeholder 2">
            <a:extLst>
              <a:ext uri="{FF2B5EF4-FFF2-40B4-BE49-F238E27FC236}">
                <a16:creationId xmlns="" xmlns:a16="http://schemas.microsoft.com/office/drawing/2014/main" id="{E4C20AE9-7E4B-40A9-68A0-E9D35F2A165D}"/>
              </a:ext>
            </a:extLst>
          </p:cNvPr>
          <p:cNvSpPr>
            <a:spLocks noGrp="1"/>
          </p:cNvSpPr>
          <p:nvPr>
            <p:ph idx="1"/>
          </p:nvPr>
        </p:nvSpPr>
        <p:spPr/>
        <p:txBody>
          <a:bodyPr/>
          <a:lstStyle/>
          <a:p>
            <a:pPr algn="just"/>
            <a:r>
              <a:rPr lang="en-US" b="1" dirty="0">
                <a:ea typeface="+mn-lt"/>
                <a:cs typeface="+mn-lt"/>
              </a:rPr>
              <a:t>Declarative Knowledge:</a:t>
            </a:r>
            <a:endParaRPr lang="en-US" dirty="0">
              <a:ea typeface="Arial Unicode MS"/>
              <a:cs typeface="Arial Unicode MS"/>
            </a:endParaRPr>
          </a:p>
          <a:p>
            <a:pPr algn="just"/>
            <a:r>
              <a:rPr lang="en-US" dirty="0">
                <a:ea typeface="+mn-lt"/>
                <a:cs typeface="+mn-lt"/>
              </a:rPr>
              <a:t>Declarative knowledge is to know about something.</a:t>
            </a:r>
            <a:endParaRPr lang="en-US" dirty="0"/>
          </a:p>
          <a:p>
            <a:pPr algn="just"/>
            <a:r>
              <a:rPr lang="en-US" dirty="0">
                <a:ea typeface="+mn-lt"/>
                <a:cs typeface="+mn-lt"/>
              </a:rPr>
              <a:t>It includes concepts, facts, and objects.</a:t>
            </a:r>
            <a:endParaRPr lang="en-US" dirty="0"/>
          </a:p>
          <a:p>
            <a:pPr algn="just"/>
            <a:r>
              <a:rPr lang="en-US" dirty="0">
                <a:ea typeface="+mn-lt"/>
                <a:cs typeface="+mn-lt"/>
              </a:rPr>
              <a:t>It is also called descriptive knowledge and expressed in declarative sentences.</a:t>
            </a:r>
            <a:endParaRPr lang="en-US" dirty="0"/>
          </a:p>
          <a:p>
            <a:pPr algn="just"/>
            <a:r>
              <a:rPr lang="en-US" dirty="0">
                <a:ea typeface="+mn-lt"/>
                <a:cs typeface="+mn-lt"/>
              </a:rPr>
              <a:t>It is simpler than procedural language.</a:t>
            </a:r>
            <a:endParaRPr lang="en-US" dirty="0"/>
          </a:p>
          <a:p>
            <a:endParaRPr lang="en-US" dirty="0">
              <a:ea typeface="Arial Unicode MS"/>
              <a:cs typeface="Arial Unicode MS"/>
            </a:endParaRPr>
          </a:p>
        </p:txBody>
      </p:sp>
    </p:spTree>
    <p:extLst>
      <p:ext uri="{BB962C8B-B14F-4D97-AF65-F5344CB8AC3E}">
        <p14:creationId xmlns="" xmlns:p14="http://schemas.microsoft.com/office/powerpoint/2010/main" val="369245504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PREDICATE LOGIC</a:t>
            </a:r>
            <a:endParaRPr lang="en-US" dirty="0"/>
          </a:p>
        </p:txBody>
      </p:sp>
      <p:sp>
        <p:nvSpPr>
          <p:cNvPr id="3" name="Content Placeholder 2"/>
          <p:cNvSpPr>
            <a:spLocks noGrp="1"/>
          </p:cNvSpPr>
          <p:nvPr>
            <p:ph idx="1"/>
          </p:nvPr>
        </p:nvSpPr>
        <p:spPr>
          <a:xfrm>
            <a:off x="548641" y="1981200"/>
            <a:ext cx="11116490" cy="4114800"/>
          </a:xfrm>
        </p:spPr>
        <p:txBody>
          <a:bodyPr/>
          <a:lstStyle/>
          <a:p>
            <a:r>
              <a:rPr lang="en-US" dirty="0" smtClean="0"/>
              <a:t>Representation of Simple Facts in Logic.</a:t>
            </a:r>
          </a:p>
          <a:p>
            <a:r>
              <a:rPr lang="en-US" dirty="0" smtClean="0"/>
              <a:t>Propositional logic is useful because it is simple to deal with and a decision procedure for it exists.</a:t>
            </a:r>
          </a:p>
          <a:p>
            <a:r>
              <a:rPr lang="en-US" dirty="0" smtClean="0"/>
              <a:t>Also, In order to draw conclusions, facts are represented in a more convenient way as,</a:t>
            </a:r>
          </a:p>
          <a:p>
            <a:r>
              <a:rPr lang="en-US" dirty="0" smtClean="0"/>
              <a:t>1. Marcus is a man. ----- man(Marcus)</a:t>
            </a:r>
          </a:p>
          <a:p>
            <a:r>
              <a:rPr lang="en-US" dirty="0" smtClean="0"/>
              <a:t>2. Plato is a man.----------man(Plato)</a:t>
            </a:r>
          </a:p>
          <a:p>
            <a:r>
              <a:rPr lang="en-US" dirty="0" smtClean="0"/>
              <a:t>3. All men are mortal.-------- mortal(men)</a:t>
            </a:r>
            <a:endParaRPr lang="en-US" dirty="0"/>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Predicate logic</a:t>
            </a:r>
            <a:endParaRPr lang="en-US" dirty="0"/>
          </a:p>
        </p:txBody>
      </p:sp>
      <p:sp>
        <p:nvSpPr>
          <p:cNvPr id="3" name="Content Placeholder 2"/>
          <p:cNvSpPr>
            <a:spLocks noGrp="1"/>
          </p:cNvSpPr>
          <p:nvPr>
            <p:ph idx="1"/>
          </p:nvPr>
        </p:nvSpPr>
        <p:spPr/>
        <p:txBody>
          <a:bodyPr/>
          <a:lstStyle/>
          <a:p>
            <a:r>
              <a:rPr lang="en-US" dirty="0" smtClean="0"/>
              <a:t>First-order Predicate logic (FOPL) models the world in terms of</a:t>
            </a:r>
          </a:p>
          <a:p>
            <a:r>
              <a:rPr lang="en-US" dirty="0" smtClean="0">
                <a:solidFill>
                  <a:srgbClr val="FF0000"/>
                </a:solidFill>
              </a:rPr>
              <a:t> Objects</a:t>
            </a:r>
            <a:r>
              <a:rPr lang="en-US" dirty="0" smtClean="0"/>
              <a:t>, which are things with individual identities</a:t>
            </a:r>
          </a:p>
          <a:p>
            <a:r>
              <a:rPr lang="en-US" dirty="0" smtClean="0">
                <a:solidFill>
                  <a:srgbClr val="FF0000"/>
                </a:solidFill>
              </a:rPr>
              <a:t>Properties</a:t>
            </a:r>
            <a:r>
              <a:rPr lang="en-US" dirty="0" smtClean="0"/>
              <a:t> of objects that distinguish them from other objects</a:t>
            </a:r>
          </a:p>
          <a:p>
            <a:r>
              <a:rPr lang="en-US" dirty="0" smtClean="0">
                <a:solidFill>
                  <a:srgbClr val="FF0000"/>
                </a:solidFill>
              </a:rPr>
              <a:t>Relations</a:t>
            </a:r>
            <a:r>
              <a:rPr lang="en-US" dirty="0" smtClean="0"/>
              <a:t> that hold among sets of objects</a:t>
            </a:r>
          </a:p>
          <a:p>
            <a:r>
              <a:rPr lang="en-US" dirty="0" smtClean="0">
                <a:solidFill>
                  <a:srgbClr val="FF0000"/>
                </a:solidFill>
              </a:rPr>
              <a:t>Functions</a:t>
            </a:r>
            <a:r>
              <a:rPr lang="en-US" dirty="0" smtClean="0"/>
              <a:t>, which are a subset of relations where there is only one “value” for any given “input”</a:t>
            </a:r>
          </a:p>
          <a:p>
            <a:endParaRPr lang="en-US" dirty="0"/>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7829" y="522514"/>
            <a:ext cx="10689771" cy="5573486"/>
          </a:xfrm>
        </p:spPr>
        <p:txBody>
          <a:bodyPr/>
          <a:lstStyle/>
          <a:p>
            <a:pPr>
              <a:buNone/>
            </a:pPr>
            <a:r>
              <a:rPr lang="en-US" dirty="0" smtClean="0"/>
              <a:t> </a:t>
            </a:r>
            <a:r>
              <a:rPr lang="en-US" dirty="0" smtClean="0">
                <a:solidFill>
                  <a:srgbClr val="FF0000"/>
                </a:solidFill>
              </a:rPr>
              <a:t>First-order Predicate logic (FOPL) provides</a:t>
            </a:r>
          </a:p>
          <a:p>
            <a:pPr>
              <a:buNone/>
            </a:pPr>
            <a:endParaRPr lang="en-US" dirty="0" smtClean="0">
              <a:solidFill>
                <a:srgbClr val="FF0000"/>
              </a:solidFill>
            </a:endParaRPr>
          </a:p>
          <a:p>
            <a:r>
              <a:rPr lang="en-US" dirty="0" smtClean="0">
                <a:solidFill>
                  <a:srgbClr val="FF0000"/>
                </a:solidFill>
              </a:rPr>
              <a:t>Constants:</a:t>
            </a:r>
            <a:r>
              <a:rPr lang="en-US" dirty="0" smtClean="0"/>
              <a:t> a, b, dog33. Name a specific object.</a:t>
            </a:r>
          </a:p>
          <a:p>
            <a:r>
              <a:rPr lang="en-US" dirty="0" smtClean="0">
                <a:solidFill>
                  <a:srgbClr val="FF0000"/>
                </a:solidFill>
              </a:rPr>
              <a:t>Variables:</a:t>
            </a:r>
            <a:r>
              <a:rPr lang="en-US" dirty="0" smtClean="0"/>
              <a:t> X, Y. Refer to an object without naming it.</a:t>
            </a:r>
          </a:p>
          <a:p>
            <a:r>
              <a:rPr lang="en-US" dirty="0" smtClean="0"/>
              <a:t> </a:t>
            </a:r>
            <a:r>
              <a:rPr lang="en-US" dirty="0" smtClean="0">
                <a:solidFill>
                  <a:srgbClr val="FF0000"/>
                </a:solidFill>
              </a:rPr>
              <a:t>Functions:</a:t>
            </a:r>
            <a:r>
              <a:rPr lang="en-US" dirty="0" smtClean="0"/>
              <a:t> Mapping from objects to objects.</a:t>
            </a:r>
          </a:p>
          <a:p>
            <a:r>
              <a:rPr lang="en-US" dirty="0" smtClean="0"/>
              <a:t> </a:t>
            </a:r>
            <a:r>
              <a:rPr lang="en-US" dirty="0" smtClean="0">
                <a:solidFill>
                  <a:srgbClr val="FF0000"/>
                </a:solidFill>
              </a:rPr>
              <a:t>Terms:</a:t>
            </a:r>
            <a:r>
              <a:rPr lang="en-US" dirty="0" smtClean="0"/>
              <a:t> Refer to objects</a:t>
            </a:r>
          </a:p>
          <a:p>
            <a:r>
              <a:rPr lang="en-US" dirty="0" smtClean="0">
                <a:solidFill>
                  <a:srgbClr val="FF0000"/>
                </a:solidFill>
              </a:rPr>
              <a:t>Atomic Sentences</a:t>
            </a:r>
            <a:r>
              <a:rPr lang="en-US" dirty="0" smtClean="0"/>
              <a:t>: in(dad-of(X), food6) Can be true or false, Correspond to propositional</a:t>
            </a:r>
          </a:p>
          <a:p>
            <a:r>
              <a:rPr lang="en-US" dirty="0" smtClean="0">
                <a:solidFill>
                  <a:srgbClr val="FF0000"/>
                </a:solidFill>
              </a:rPr>
              <a:t>symbols</a:t>
            </a:r>
            <a:r>
              <a:rPr lang="en-US" dirty="0" smtClean="0"/>
              <a:t> P, Q.</a:t>
            </a:r>
          </a:p>
          <a:p>
            <a:r>
              <a:rPr lang="en-US" dirty="0" smtClean="0"/>
              <a:t>A well-formed formula (</a:t>
            </a:r>
            <a:r>
              <a:rPr lang="en-US" dirty="0" err="1" smtClean="0"/>
              <a:t>wff</a:t>
            </a:r>
            <a:r>
              <a:rPr lang="en-US" dirty="0" smtClean="0"/>
              <a:t>) is a sentence containing no “free” variables. So, That is, all</a:t>
            </a:r>
          </a:p>
          <a:p>
            <a:r>
              <a:rPr lang="en-US" dirty="0" smtClean="0">
                <a:solidFill>
                  <a:srgbClr val="FF0000"/>
                </a:solidFill>
              </a:rPr>
              <a:t>variables are “bound” by universal or existential quantifiers</a:t>
            </a:r>
            <a:r>
              <a:rPr lang="en-US" dirty="0" smtClean="0"/>
              <a:t>.</a:t>
            </a:r>
          </a:p>
          <a:p>
            <a:r>
              <a:rPr lang="en-US" dirty="0" smtClean="0"/>
              <a:t>(∀x)P(x, y) has x bound as a universally quantified variable, but y is free</a:t>
            </a:r>
            <a:endParaRPr lang="en-US" dirty="0"/>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Quantifiers</a:t>
            </a:r>
            <a:endParaRPr lang="en-US" dirty="0"/>
          </a:p>
        </p:txBody>
      </p:sp>
      <p:sp>
        <p:nvSpPr>
          <p:cNvPr id="3" name="Content Placeholder 2"/>
          <p:cNvSpPr>
            <a:spLocks noGrp="1"/>
          </p:cNvSpPr>
          <p:nvPr>
            <p:ph idx="1"/>
          </p:nvPr>
        </p:nvSpPr>
        <p:spPr/>
        <p:txBody>
          <a:bodyPr/>
          <a:lstStyle/>
          <a:p>
            <a:pPr>
              <a:buNone/>
            </a:pPr>
            <a:r>
              <a:rPr lang="en-US" dirty="0" smtClean="0">
                <a:solidFill>
                  <a:srgbClr val="FF0000"/>
                </a:solidFill>
              </a:rPr>
              <a:t>Universal quantification</a:t>
            </a:r>
          </a:p>
          <a:p>
            <a:r>
              <a:rPr lang="en-US" dirty="0" smtClean="0"/>
              <a:t> (∀x)P(x) means that P holds for all values of x in the domain associated with that variable</a:t>
            </a:r>
          </a:p>
          <a:p>
            <a:r>
              <a:rPr lang="en-US" dirty="0" smtClean="0"/>
              <a:t>E.g., (∀x) dolphin(x) → mammal(x)</a:t>
            </a:r>
          </a:p>
          <a:p>
            <a:pPr>
              <a:buNone/>
            </a:pPr>
            <a:r>
              <a:rPr lang="en-US" dirty="0" smtClean="0">
                <a:solidFill>
                  <a:srgbClr val="FF0000"/>
                </a:solidFill>
              </a:rPr>
              <a:t>Existential quantification</a:t>
            </a:r>
          </a:p>
          <a:p>
            <a:r>
              <a:rPr lang="en-US" dirty="0" smtClean="0"/>
              <a:t> (∃ x)P(x) means that P holds for some value of x in the domain associated with that variable</a:t>
            </a:r>
          </a:p>
          <a:p>
            <a:r>
              <a:rPr lang="en-US" dirty="0" smtClean="0"/>
              <a:t> E.g., (∃ x) mammal(x) ∧ lays-eggs(x)</a:t>
            </a:r>
            <a:endParaRPr lang="en-US" dirty="0"/>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74766"/>
            <a:ext cx="10363200" cy="5521234"/>
          </a:xfrm>
        </p:spPr>
        <p:txBody>
          <a:bodyPr/>
          <a:lstStyle/>
          <a:p>
            <a:pPr>
              <a:buNone/>
            </a:pPr>
            <a:r>
              <a:rPr lang="en-US" dirty="0" smtClean="0"/>
              <a:t>Consider the following example that shows the use of predicate logic as a way of representing knowledge.</a:t>
            </a:r>
          </a:p>
          <a:p>
            <a:pPr>
              <a:buNone/>
            </a:pPr>
            <a:endParaRPr lang="en-US" dirty="0" smtClean="0"/>
          </a:p>
          <a:p>
            <a:pPr>
              <a:buNone/>
            </a:pPr>
            <a:r>
              <a:rPr lang="en-US" dirty="0" smtClean="0"/>
              <a:t>1. Marcus was a man.</a:t>
            </a:r>
          </a:p>
          <a:p>
            <a:pPr>
              <a:buNone/>
            </a:pPr>
            <a:r>
              <a:rPr lang="en-US" dirty="0" smtClean="0"/>
              <a:t>2. Marcus was a Pompeian.</a:t>
            </a:r>
          </a:p>
          <a:p>
            <a:pPr>
              <a:buNone/>
            </a:pPr>
            <a:r>
              <a:rPr lang="en-US" dirty="0" smtClean="0"/>
              <a:t>3. All </a:t>
            </a:r>
            <a:r>
              <a:rPr lang="en-US" dirty="0" err="1" smtClean="0"/>
              <a:t>Pompeians</a:t>
            </a:r>
            <a:r>
              <a:rPr lang="en-US" dirty="0" smtClean="0"/>
              <a:t> were Romans.</a:t>
            </a:r>
          </a:p>
          <a:p>
            <a:pPr>
              <a:buNone/>
            </a:pPr>
            <a:r>
              <a:rPr lang="en-US" dirty="0" smtClean="0"/>
              <a:t>4. Caesar was a ruler.</a:t>
            </a:r>
          </a:p>
          <a:p>
            <a:pPr>
              <a:buNone/>
            </a:pPr>
            <a:r>
              <a:rPr lang="en-US" dirty="0" smtClean="0"/>
              <a:t>5. All </a:t>
            </a:r>
            <a:r>
              <a:rPr lang="en-US" dirty="0" err="1" smtClean="0"/>
              <a:t>Pompeians</a:t>
            </a:r>
            <a:r>
              <a:rPr lang="en-US" dirty="0" smtClean="0"/>
              <a:t> were either loyal to Caesar or hated him.</a:t>
            </a:r>
          </a:p>
          <a:p>
            <a:pPr>
              <a:buNone/>
            </a:pPr>
            <a:r>
              <a:rPr lang="en-US" dirty="0" smtClean="0"/>
              <a:t>6. Everyone is loyal to someone.</a:t>
            </a:r>
          </a:p>
          <a:p>
            <a:pPr>
              <a:buNone/>
            </a:pPr>
            <a:r>
              <a:rPr lang="en-US" dirty="0" smtClean="0"/>
              <a:t>8. Marcus tried to assassinate Caesar.</a:t>
            </a:r>
            <a:endParaRPr lang="en-US" dirty="0"/>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49977" y="352697"/>
            <a:ext cx="8882743" cy="6270172"/>
          </a:xfrm>
          <a:prstGeom prst="rect">
            <a:avLst/>
          </a:prstGeom>
          <a:noFill/>
          <a:ln w="9525">
            <a:noFill/>
            <a:miter lim="800000"/>
            <a:headEnd/>
            <a:tailEnd/>
          </a:ln>
          <a:effectLst/>
        </p:spPr>
      </p:pic>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750694" y="248195"/>
            <a:ext cx="9274358" cy="6283141"/>
          </a:xfrm>
          <a:prstGeom prst="rect">
            <a:avLst/>
          </a:prstGeom>
          <a:noFill/>
          <a:ln w="9525">
            <a:noFill/>
            <a:miter lim="800000"/>
            <a:headEnd/>
            <a:tailEnd/>
          </a:ln>
          <a:effectLst/>
        </p:spPr>
      </p:pic>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92331"/>
            <a:ext cx="10363200" cy="5403669"/>
          </a:xfrm>
        </p:spPr>
        <p:txBody>
          <a:bodyPr/>
          <a:lstStyle/>
          <a:p>
            <a:pPr>
              <a:buNone/>
            </a:pPr>
            <a:r>
              <a:rPr lang="en-IN" dirty="0" smtClean="0">
                <a:solidFill>
                  <a:srgbClr val="000000"/>
                </a:solidFill>
                <a:latin typeface="Helvetica"/>
              </a:rPr>
              <a:t>5. </a:t>
            </a:r>
            <a:r>
              <a:rPr lang="en-IN" sz="2800" dirty="0" smtClean="0">
                <a:solidFill>
                  <a:srgbClr val="FF0000"/>
                </a:solidFill>
                <a:latin typeface="Helvetica"/>
              </a:rPr>
              <a:t>All Romans were either loyal to Caesar or  hated him.</a:t>
            </a:r>
          </a:p>
          <a:p>
            <a:pPr>
              <a:buNone/>
            </a:pPr>
            <a:r>
              <a:rPr lang="es-ES" sz="2800" dirty="0" smtClean="0">
                <a:solidFill>
                  <a:srgbClr val="0000FF"/>
                </a:solidFill>
                <a:latin typeface="Symbol"/>
              </a:rPr>
              <a:t>         </a:t>
            </a:r>
          </a:p>
          <a:p>
            <a:pPr>
              <a:buFont typeface="Symbol"/>
              <a:buChar char=" "/>
            </a:pPr>
            <a:r>
              <a:rPr lang="es-ES" sz="2800" dirty="0" smtClean="0">
                <a:solidFill>
                  <a:srgbClr val="0000FF"/>
                </a:solidFill>
                <a:latin typeface="Symbol"/>
              </a:rPr>
              <a:t>"</a:t>
            </a:r>
            <a:r>
              <a:rPr lang="es-ES" sz="2800" dirty="0" smtClean="0">
                <a:solidFill>
                  <a:srgbClr val="0000FF"/>
                </a:solidFill>
                <a:latin typeface="Helvetica"/>
              </a:rPr>
              <a:t>x: </a:t>
            </a:r>
            <a:r>
              <a:rPr lang="es-ES" sz="2800" dirty="0" err="1" smtClean="0">
                <a:solidFill>
                  <a:srgbClr val="0000FF"/>
                </a:solidFill>
                <a:latin typeface="Helvetica"/>
              </a:rPr>
              <a:t>Roman</a:t>
            </a:r>
            <a:r>
              <a:rPr lang="es-ES" sz="2800" dirty="0" smtClean="0">
                <a:solidFill>
                  <a:srgbClr val="0000FF"/>
                </a:solidFill>
                <a:latin typeface="Helvetica"/>
              </a:rPr>
              <a:t>(x) </a:t>
            </a:r>
            <a:r>
              <a:rPr lang="es-ES" sz="2800" dirty="0" smtClean="0">
                <a:solidFill>
                  <a:srgbClr val="0000FF"/>
                </a:solidFill>
                <a:latin typeface="Symbol"/>
              </a:rPr>
              <a:t>® </a:t>
            </a:r>
            <a:r>
              <a:rPr lang="es-ES" sz="2800" dirty="0" err="1" smtClean="0">
                <a:solidFill>
                  <a:srgbClr val="0000FF"/>
                </a:solidFill>
                <a:latin typeface="Helvetica"/>
              </a:rPr>
              <a:t>loyalto</a:t>
            </a:r>
            <a:r>
              <a:rPr lang="es-ES" sz="2800" dirty="0" smtClean="0">
                <a:solidFill>
                  <a:srgbClr val="0000FF"/>
                </a:solidFill>
                <a:latin typeface="Helvetica"/>
              </a:rPr>
              <a:t>(x, </a:t>
            </a:r>
            <a:r>
              <a:rPr lang="es-ES" sz="2800" dirty="0" err="1" smtClean="0">
                <a:solidFill>
                  <a:srgbClr val="0000FF"/>
                </a:solidFill>
                <a:latin typeface="Helvetica"/>
              </a:rPr>
              <a:t>Caesar</a:t>
            </a:r>
            <a:r>
              <a:rPr lang="es-ES" sz="2800" dirty="0" smtClean="0">
                <a:solidFill>
                  <a:srgbClr val="0000FF"/>
                </a:solidFill>
                <a:latin typeface="Helvetica"/>
              </a:rPr>
              <a:t>) </a:t>
            </a:r>
            <a:r>
              <a:rPr lang="es-ES" sz="2800" dirty="0" smtClean="0">
                <a:solidFill>
                  <a:srgbClr val="0000FF"/>
                </a:solidFill>
                <a:latin typeface="Symbol"/>
              </a:rPr>
              <a:t>Ú </a:t>
            </a:r>
            <a:r>
              <a:rPr lang="es-ES" sz="2800" dirty="0" err="1" smtClean="0">
                <a:solidFill>
                  <a:srgbClr val="0000FF"/>
                </a:solidFill>
                <a:latin typeface="Helvetica"/>
              </a:rPr>
              <a:t>hate</a:t>
            </a:r>
            <a:r>
              <a:rPr lang="es-ES" sz="2800" dirty="0" smtClean="0">
                <a:solidFill>
                  <a:srgbClr val="0000FF"/>
                </a:solidFill>
                <a:latin typeface="Helvetica"/>
              </a:rPr>
              <a:t>(x, </a:t>
            </a:r>
            <a:r>
              <a:rPr lang="es-ES" sz="2800" dirty="0" err="1" smtClean="0">
                <a:solidFill>
                  <a:srgbClr val="0000FF"/>
                </a:solidFill>
                <a:latin typeface="Helvetica"/>
              </a:rPr>
              <a:t>Caesar</a:t>
            </a:r>
            <a:r>
              <a:rPr lang="es-ES" sz="2800" dirty="0" smtClean="0">
                <a:solidFill>
                  <a:srgbClr val="0000FF"/>
                </a:solidFill>
                <a:latin typeface="Helvetica"/>
              </a:rPr>
              <a:t>)</a:t>
            </a:r>
          </a:p>
          <a:p>
            <a:pPr>
              <a:buFont typeface="Symbol"/>
              <a:buChar char=" "/>
            </a:pPr>
            <a:endParaRPr lang="es-ES" dirty="0" smtClean="0">
              <a:solidFill>
                <a:srgbClr val="0000FF"/>
              </a:solidFill>
              <a:latin typeface="Helvetica"/>
            </a:endParaRPr>
          </a:p>
          <a:p>
            <a:pPr>
              <a:buNone/>
            </a:pPr>
            <a:r>
              <a:rPr lang="en-IN" dirty="0" smtClean="0">
                <a:solidFill>
                  <a:srgbClr val="00009A"/>
                </a:solidFill>
                <a:latin typeface="Helvetica"/>
              </a:rPr>
              <a:t>6. </a:t>
            </a:r>
            <a:r>
              <a:rPr lang="en-IN" sz="2800" dirty="0" smtClean="0">
                <a:solidFill>
                  <a:srgbClr val="FF0000"/>
                </a:solidFill>
                <a:latin typeface="Helvetica"/>
              </a:rPr>
              <a:t>Every one is loyal to someone.</a:t>
            </a:r>
          </a:p>
          <a:p>
            <a:pPr>
              <a:buNone/>
            </a:pPr>
            <a:r>
              <a:rPr lang="en-IN" sz="2800" dirty="0" smtClean="0">
                <a:solidFill>
                  <a:srgbClr val="FF0000"/>
                </a:solidFill>
                <a:latin typeface="Helvetica"/>
              </a:rPr>
              <a:t>                      </a:t>
            </a:r>
            <a:r>
              <a:rPr lang="es-ES" sz="2800" dirty="0" smtClean="0">
                <a:solidFill>
                  <a:srgbClr val="0000FF"/>
                </a:solidFill>
                <a:latin typeface="Symbol"/>
              </a:rPr>
              <a:t>"</a:t>
            </a:r>
            <a:r>
              <a:rPr lang="es-ES" sz="2800" dirty="0" smtClean="0">
                <a:solidFill>
                  <a:srgbClr val="0000FF"/>
                </a:solidFill>
                <a:latin typeface="Helvetica"/>
              </a:rPr>
              <a:t>x: </a:t>
            </a:r>
            <a:r>
              <a:rPr lang="es-ES" sz="2800" dirty="0" smtClean="0">
                <a:solidFill>
                  <a:srgbClr val="0000FF"/>
                </a:solidFill>
                <a:latin typeface="Symbol"/>
              </a:rPr>
              <a:t>$</a:t>
            </a:r>
            <a:r>
              <a:rPr lang="es-ES" sz="2800" dirty="0" smtClean="0">
                <a:solidFill>
                  <a:srgbClr val="0000FF"/>
                </a:solidFill>
                <a:latin typeface="Helvetica"/>
              </a:rPr>
              <a:t>y: </a:t>
            </a:r>
            <a:r>
              <a:rPr lang="es-ES" sz="2800" dirty="0" err="1" smtClean="0">
                <a:solidFill>
                  <a:srgbClr val="0000FF"/>
                </a:solidFill>
                <a:latin typeface="Helvetica"/>
              </a:rPr>
              <a:t>loyalto</a:t>
            </a:r>
            <a:r>
              <a:rPr lang="es-ES" sz="2800" dirty="0" smtClean="0">
                <a:solidFill>
                  <a:srgbClr val="0000FF"/>
                </a:solidFill>
                <a:latin typeface="Helvetica"/>
              </a:rPr>
              <a:t>(x, y)</a:t>
            </a:r>
          </a:p>
          <a:p>
            <a:pPr marL="0" indent="0">
              <a:buNone/>
            </a:pPr>
            <a:r>
              <a:rPr lang="en-IN" sz="2800" dirty="0" smtClean="0">
                <a:solidFill>
                  <a:srgbClr val="000000"/>
                </a:solidFill>
                <a:latin typeface="Helvetica"/>
              </a:rPr>
              <a:t>7.   </a:t>
            </a:r>
            <a:r>
              <a:rPr lang="en-IN" sz="2800" dirty="0" smtClean="0">
                <a:solidFill>
                  <a:srgbClr val="FF0000"/>
                </a:solidFill>
                <a:latin typeface="Helvetica"/>
              </a:rPr>
              <a:t>People only try to assassinate rulers </a:t>
            </a:r>
            <a:r>
              <a:rPr lang="en-IN" dirty="0" smtClean="0">
                <a:solidFill>
                  <a:srgbClr val="FF0000"/>
                </a:solidFill>
                <a:latin typeface="Helvetica"/>
              </a:rPr>
              <a:t>they are not loyal to.</a:t>
            </a:r>
          </a:p>
          <a:p>
            <a:pPr marL="0" indent="0">
              <a:buNone/>
            </a:pPr>
            <a:r>
              <a:rPr lang="en-IN" sz="1600" dirty="0" smtClean="0">
                <a:solidFill>
                  <a:srgbClr val="000000"/>
                </a:solidFill>
                <a:latin typeface="Helvetica"/>
              </a:rPr>
              <a:t>           </a:t>
            </a:r>
            <a:r>
              <a:rPr lang="es-ES" dirty="0" smtClean="0">
                <a:solidFill>
                  <a:srgbClr val="0000FF"/>
                </a:solidFill>
                <a:latin typeface="Symbol"/>
              </a:rPr>
              <a:t>"</a:t>
            </a:r>
            <a:r>
              <a:rPr lang="es-ES" dirty="0" smtClean="0">
                <a:solidFill>
                  <a:srgbClr val="0000FF"/>
                </a:solidFill>
                <a:latin typeface="Helvetica"/>
              </a:rPr>
              <a:t>x: </a:t>
            </a:r>
            <a:r>
              <a:rPr lang="es-ES" dirty="0" smtClean="0">
                <a:solidFill>
                  <a:srgbClr val="0000FF"/>
                </a:solidFill>
                <a:latin typeface="Symbol"/>
              </a:rPr>
              <a:t>"</a:t>
            </a:r>
            <a:r>
              <a:rPr lang="es-ES" dirty="0" smtClean="0">
                <a:solidFill>
                  <a:srgbClr val="0000FF"/>
                </a:solidFill>
                <a:latin typeface="Helvetica"/>
              </a:rPr>
              <a:t>y: </a:t>
            </a:r>
            <a:r>
              <a:rPr lang="es-ES" dirty="0" err="1" smtClean="0">
                <a:solidFill>
                  <a:srgbClr val="0000FF"/>
                </a:solidFill>
                <a:latin typeface="Helvetica"/>
              </a:rPr>
              <a:t>person</a:t>
            </a:r>
            <a:r>
              <a:rPr lang="es-ES" dirty="0" smtClean="0">
                <a:solidFill>
                  <a:srgbClr val="0000FF"/>
                </a:solidFill>
                <a:latin typeface="Helvetica"/>
              </a:rPr>
              <a:t>(x) </a:t>
            </a:r>
            <a:r>
              <a:rPr lang="es-ES" dirty="0" smtClean="0">
                <a:solidFill>
                  <a:srgbClr val="0000FF"/>
                </a:solidFill>
                <a:latin typeface="Symbol"/>
              </a:rPr>
              <a:t>Ù </a:t>
            </a:r>
            <a:r>
              <a:rPr lang="es-ES" dirty="0" err="1" smtClean="0">
                <a:solidFill>
                  <a:srgbClr val="0000FF"/>
                </a:solidFill>
                <a:latin typeface="Helvetica"/>
              </a:rPr>
              <a:t>ruler</a:t>
            </a:r>
            <a:r>
              <a:rPr lang="es-ES" dirty="0" smtClean="0">
                <a:solidFill>
                  <a:srgbClr val="0000FF"/>
                </a:solidFill>
                <a:latin typeface="Helvetica"/>
              </a:rPr>
              <a:t>(y) </a:t>
            </a:r>
            <a:r>
              <a:rPr lang="es-ES" dirty="0" smtClean="0">
                <a:solidFill>
                  <a:srgbClr val="0000FF"/>
                </a:solidFill>
                <a:latin typeface="Symbol"/>
              </a:rPr>
              <a:t>Ù </a:t>
            </a:r>
            <a:r>
              <a:rPr lang="es-ES" dirty="0" err="1" smtClean="0">
                <a:solidFill>
                  <a:srgbClr val="0000FF"/>
                </a:solidFill>
                <a:latin typeface="Helvetica"/>
              </a:rPr>
              <a:t>tryassassinate</a:t>
            </a:r>
            <a:r>
              <a:rPr lang="es-ES" dirty="0" smtClean="0">
                <a:solidFill>
                  <a:srgbClr val="0000FF"/>
                </a:solidFill>
                <a:latin typeface="Helvetica"/>
              </a:rPr>
              <a:t>(x, y)</a:t>
            </a:r>
            <a:r>
              <a:rPr lang="en-IN" dirty="0" smtClean="0">
                <a:solidFill>
                  <a:srgbClr val="0000FF"/>
                </a:solidFill>
                <a:latin typeface="Symbol"/>
              </a:rPr>
              <a:t> ®</a:t>
            </a:r>
            <a:r>
              <a:rPr lang="en-IN" sz="1800" dirty="0" smtClean="0">
                <a:solidFill>
                  <a:srgbClr val="00009A"/>
                </a:solidFill>
                <a:latin typeface="Helvetica"/>
              </a:rPr>
              <a:t> ¬</a:t>
            </a:r>
            <a:r>
              <a:rPr lang="en-IN" dirty="0" smtClean="0">
                <a:solidFill>
                  <a:srgbClr val="0000FF"/>
                </a:solidFill>
                <a:latin typeface="Symbol"/>
              </a:rPr>
              <a:t> </a:t>
            </a:r>
            <a:r>
              <a:rPr lang="en-IN" dirty="0" err="1" smtClean="0">
                <a:solidFill>
                  <a:srgbClr val="0000FF"/>
                </a:solidFill>
                <a:latin typeface="Helvetica"/>
              </a:rPr>
              <a:t>loyalto</a:t>
            </a:r>
            <a:r>
              <a:rPr lang="en-IN" dirty="0" smtClean="0">
                <a:solidFill>
                  <a:srgbClr val="0000FF"/>
                </a:solidFill>
                <a:latin typeface="Helvetica"/>
              </a:rPr>
              <a:t>(x, y)</a:t>
            </a:r>
          </a:p>
          <a:p>
            <a:pPr marL="0" indent="0">
              <a:buNone/>
            </a:pPr>
            <a:endParaRPr lang="en-IN" dirty="0" smtClean="0">
              <a:solidFill>
                <a:srgbClr val="0000FF"/>
              </a:solidFill>
              <a:latin typeface="Helvetica"/>
            </a:endParaRPr>
          </a:p>
          <a:p>
            <a:pPr marL="0" indent="0">
              <a:buNone/>
            </a:pPr>
            <a:r>
              <a:rPr lang="en-IN" dirty="0" smtClean="0">
                <a:solidFill>
                  <a:srgbClr val="000000"/>
                </a:solidFill>
                <a:latin typeface="Helvetica"/>
              </a:rPr>
              <a:t> 8. </a:t>
            </a:r>
            <a:r>
              <a:rPr lang="en-IN" dirty="0" smtClean="0">
                <a:solidFill>
                  <a:srgbClr val="FF0000"/>
                </a:solidFill>
                <a:latin typeface="Helvetica"/>
              </a:rPr>
              <a:t>Marcus tried to assassinate Caesar.</a:t>
            </a:r>
          </a:p>
          <a:p>
            <a:pPr marL="0" indent="0">
              <a:buNone/>
            </a:pPr>
            <a:r>
              <a:rPr lang="en-IN" dirty="0" smtClean="0">
                <a:solidFill>
                  <a:srgbClr val="0000FF"/>
                </a:solidFill>
                <a:latin typeface="Helvetica"/>
              </a:rPr>
              <a:t>        </a:t>
            </a:r>
            <a:r>
              <a:rPr lang="en-IN" dirty="0" err="1" smtClean="0">
                <a:solidFill>
                  <a:srgbClr val="0000FF"/>
                </a:solidFill>
                <a:latin typeface="Helvetica"/>
              </a:rPr>
              <a:t>tryassassinate</a:t>
            </a:r>
            <a:r>
              <a:rPr lang="en-IN" dirty="0" smtClean="0">
                <a:solidFill>
                  <a:srgbClr val="0000FF"/>
                </a:solidFill>
                <a:latin typeface="Helvetica"/>
              </a:rPr>
              <a:t>(Marcus, Caesar)</a:t>
            </a:r>
          </a:p>
          <a:p>
            <a:endParaRPr lang="en-US" dirty="0">
              <a:solidFill>
                <a:srgbClr val="FF0000"/>
              </a:solidFill>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Instance and ISA Relationships</a:t>
            </a:r>
            <a:endParaRPr lang="en-US" dirty="0"/>
          </a:p>
        </p:txBody>
      </p:sp>
      <p:sp>
        <p:nvSpPr>
          <p:cNvPr id="3" name="Content Placeholder 2"/>
          <p:cNvSpPr>
            <a:spLocks noGrp="1"/>
          </p:cNvSpPr>
          <p:nvPr>
            <p:ph idx="1"/>
          </p:nvPr>
        </p:nvSpPr>
        <p:spPr/>
        <p:txBody>
          <a:bodyPr/>
          <a:lstStyle/>
          <a:p>
            <a:r>
              <a:rPr lang="en-US" dirty="0" smtClean="0"/>
              <a:t>Specific attributes instance and </a:t>
            </a:r>
            <a:r>
              <a:rPr lang="en-US" dirty="0" err="1" smtClean="0"/>
              <a:t>isa</a:t>
            </a:r>
            <a:r>
              <a:rPr lang="en-US" dirty="0" smtClean="0"/>
              <a:t> play an important role particularly in a </a:t>
            </a:r>
            <a:r>
              <a:rPr lang="en-US" dirty="0" smtClean="0">
                <a:solidFill>
                  <a:srgbClr val="FF0000"/>
                </a:solidFill>
              </a:rPr>
              <a:t>useful form of reasoning called property inheritance</a:t>
            </a:r>
            <a:r>
              <a:rPr lang="en-US" dirty="0" smtClean="0"/>
              <a:t>.</a:t>
            </a:r>
          </a:p>
          <a:p>
            <a:r>
              <a:rPr lang="en-US" dirty="0" smtClean="0"/>
              <a:t>The predicates instance and </a:t>
            </a:r>
            <a:r>
              <a:rPr lang="en-US" dirty="0" err="1" smtClean="0"/>
              <a:t>isa</a:t>
            </a:r>
            <a:r>
              <a:rPr lang="en-US" dirty="0" smtClean="0"/>
              <a:t> explicitly captured the relationships they </a:t>
            </a:r>
            <a:r>
              <a:rPr lang="en-US" dirty="0" smtClean="0">
                <a:solidFill>
                  <a:srgbClr val="FF0000"/>
                </a:solidFill>
              </a:rPr>
              <a:t>used to </a:t>
            </a:r>
            <a:r>
              <a:rPr lang="en-US" dirty="0" err="1" smtClean="0">
                <a:solidFill>
                  <a:srgbClr val="FF0000"/>
                </a:solidFill>
              </a:rPr>
              <a:t>expres</a:t>
            </a:r>
            <a:endParaRPr lang="en-US" dirty="0" smtClean="0">
              <a:solidFill>
                <a:srgbClr val="FF0000"/>
              </a:solidFill>
            </a:endParaRPr>
          </a:p>
          <a:p>
            <a:r>
              <a:rPr lang="en-US" dirty="0" smtClean="0">
                <a:solidFill>
                  <a:srgbClr val="002060"/>
                </a:solidFill>
              </a:rPr>
              <a:t>Asserting that P(x) is true is equivalent to asserting that x is an instance (or element) of P.s, namely class membership and class inclusion.</a:t>
            </a:r>
          </a:p>
          <a:p>
            <a:r>
              <a:rPr lang="en-IN" dirty="0" smtClean="0">
                <a:solidFill>
                  <a:srgbClr val="0000FF"/>
                </a:solidFill>
                <a:latin typeface="Helvetica"/>
              </a:rPr>
              <a:t>Pompeian(Marcus)                            </a:t>
            </a:r>
            <a:r>
              <a:rPr lang="en-IN" dirty="0" smtClean="0">
                <a:solidFill>
                  <a:srgbClr val="FF0000"/>
                </a:solidFill>
                <a:latin typeface="Helvetica"/>
              </a:rPr>
              <a:t>instance(Marcus, Pompeian)</a:t>
            </a:r>
          </a:p>
          <a:p>
            <a:pPr>
              <a:buNone/>
            </a:pPr>
            <a:endParaRPr lang="en-IN" dirty="0" smtClean="0">
              <a:solidFill>
                <a:srgbClr val="FF0000"/>
              </a:solidFill>
              <a:latin typeface="Helvetica"/>
            </a:endParaRPr>
          </a:p>
          <a:p>
            <a:pPr>
              <a:buFont typeface="Symbol"/>
              <a:buChar char=" "/>
            </a:pPr>
            <a:r>
              <a:rPr lang="en-IN" dirty="0" smtClean="0">
                <a:solidFill>
                  <a:srgbClr val="0000FF"/>
                </a:solidFill>
                <a:latin typeface="Symbol"/>
              </a:rPr>
              <a:t>"</a:t>
            </a:r>
            <a:r>
              <a:rPr lang="en-IN" dirty="0" smtClean="0">
                <a:solidFill>
                  <a:srgbClr val="0000FF"/>
                </a:solidFill>
                <a:latin typeface="Helvetica"/>
              </a:rPr>
              <a:t>x: Pompeian(x) </a:t>
            </a:r>
            <a:r>
              <a:rPr lang="en-IN" dirty="0" smtClean="0">
                <a:solidFill>
                  <a:srgbClr val="0000FF"/>
                </a:solidFill>
                <a:latin typeface="Symbol"/>
              </a:rPr>
              <a:t>® </a:t>
            </a:r>
            <a:r>
              <a:rPr lang="en-IN" dirty="0" smtClean="0">
                <a:solidFill>
                  <a:srgbClr val="0000FF"/>
                </a:solidFill>
                <a:latin typeface="Helvetica"/>
              </a:rPr>
              <a:t>Roman(x)</a:t>
            </a:r>
          </a:p>
          <a:p>
            <a:pPr>
              <a:buFont typeface="Symbol"/>
              <a:buChar char=" "/>
            </a:pPr>
            <a:r>
              <a:rPr lang="en-IN" dirty="0" smtClean="0">
                <a:solidFill>
                  <a:srgbClr val="FF0000"/>
                </a:solidFill>
                <a:latin typeface="Helvetica"/>
              </a:rPr>
              <a:t>                                     </a:t>
            </a:r>
            <a:r>
              <a:rPr lang="fr-FR" dirty="0" smtClean="0">
                <a:solidFill>
                  <a:srgbClr val="FF0000"/>
                </a:solidFill>
                <a:latin typeface="Symbol"/>
              </a:rPr>
              <a:t>"</a:t>
            </a:r>
            <a:r>
              <a:rPr lang="fr-FR" dirty="0" smtClean="0">
                <a:solidFill>
                  <a:srgbClr val="FF0000"/>
                </a:solidFill>
                <a:latin typeface="Helvetica"/>
              </a:rPr>
              <a:t>x: instance(x, </a:t>
            </a:r>
            <a:r>
              <a:rPr lang="fr-FR" dirty="0" err="1" smtClean="0">
                <a:solidFill>
                  <a:srgbClr val="FF0000"/>
                </a:solidFill>
                <a:latin typeface="Helvetica"/>
              </a:rPr>
              <a:t>Pompeian</a:t>
            </a:r>
            <a:r>
              <a:rPr lang="fr-FR" dirty="0" smtClean="0">
                <a:solidFill>
                  <a:srgbClr val="FF0000"/>
                </a:solidFill>
                <a:latin typeface="Helvetica"/>
              </a:rPr>
              <a:t>) </a:t>
            </a:r>
            <a:r>
              <a:rPr lang="fr-FR" dirty="0" smtClean="0">
                <a:solidFill>
                  <a:srgbClr val="FF0000"/>
                </a:solidFill>
                <a:latin typeface="Symbol"/>
              </a:rPr>
              <a:t>® </a:t>
            </a:r>
            <a:r>
              <a:rPr lang="fr-FR" dirty="0" smtClean="0">
                <a:solidFill>
                  <a:srgbClr val="FF0000"/>
                </a:solidFill>
                <a:latin typeface="Helvetica"/>
              </a:rPr>
              <a:t>instance(x, Roman)</a:t>
            </a:r>
          </a:p>
          <a:p>
            <a:pPr>
              <a:buFont typeface="Courier New" pitchFamily="49" charset="0"/>
              <a:buChar char="o"/>
            </a:pPr>
            <a:endParaRPr lang="en-US" dirty="0">
              <a:solidFill>
                <a:srgbClr val="FF0000"/>
              </a:solidFill>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Instance and ISA Relationships</a:t>
            </a:r>
            <a:endParaRPr lang="en-US" dirty="0"/>
          </a:p>
        </p:txBody>
      </p:sp>
      <p:sp>
        <p:nvSpPr>
          <p:cNvPr id="3" name="Content Placeholder 2"/>
          <p:cNvSpPr>
            <a:spLocks noGrp="1"/>
          </p:cNvSpPr>
          <p:nvPr>
            <p:ph idx="1"/>
          </p:nvPr>
        </p:nvSpPr>
        <p:spPr/>
        <p:txBody>
          <a:bodyPr/>
          <a:lstStyle/>
          <a:p>
            <a:pPr marL="0" indent="0">
              <a:buNone/>
            </a:pPr>
            <a:r>
              <a:rPr lang="en-IN" dirty="0" smtClean="0">
                <a:solidFill>
                  <a:srgbClr val="0000FF"/>
                </a:solidFill>
                <a:latin typeface="Helvetica"/>
              </a:rPr>
              <a:t>instance(Marcus, Pompeian)             </a:t>
            </a:r>
            <a:r>
              <a:rPr lang="en-IN" dirty="0" err="1" smtClean="0">
                <a:solidFill>
                  <a:srgbClr val="0000FF"/>
                </a:solidFill>
                <a:latin typeface="Helvetica"/>
              </a:rPr>
              <a:t>isa</a:t>
            </a:r>
            <a:r>
              <a:rPr lang="en-IN" dirty="0" smtClean="0">
                <a:solidFill>
                  <a:srgbClr val="0000FF"/>
                </a:solidFill>
                <a:latin typeface="Helvetica"/>
              </a:rPr>
              <a:t>(Pompeian, Roman)</a:t>
            </a:r>
          </a:p>
          <a:p>
            <a:pPr>
              <a:buFont typeface="Symbol"/>
              <a:buChar char=" "/>
            </a:pPr>
            <a:endParaRPr lang="en-IN" dirty="0" smtClean="0">
              <a:solidFill>
                <a:srgbClr val="0000FF"/>
              </a:solidFill>
              <a:latin typeface="Symbol"/>
            </a:endParaRPr>
          </a:p>
          <a:p>
            <a:pPr>
              <a:buFont typeface="Symbol"/>
              <a:buChar char=" "/>
            </a:pPr>
            <a:r>
              <a:rPr lang="en-IN" sz="2800" b="1" dirty="0" smtClean="0">
                <a:solidFill>
                  <a:srgbClr val="FF0000"/>
                </a:solidFill>
                <a:latin typeface="Symbol"/>
              </a:rPr>
              <a:t>"</a:t>
            </a:r>
            <a:r>
              <a:rPr lang="en-IN" sz="2800" b="1" dirty="0" smtClean="0">
                <a:solidFill>
                  <a:srgbClr val="FF0000"/>
                </a:solidFill>
                <a:latin typeface="Helvetica"/>
              </a:rPr>
              <a:t>x: </a:t>
            </a:r>
            <a:r>
              <a:rPr lang="en-IN" sz="2800" b="1" dirty="0" smtClean="0">
                <a:solidFill>
                  <a:srgbClr val="FF0000"/>
                </a:solidFill>
                <a:latin typeface="Symbol"/>
              </a:rPr>
              <a:t>"</a:t>
            </a:r>
            <a:r>
              <a:rPr lang="en-IN" sz="2800" b="1" dirty="0" smtClean="0">
                <a:solidFill>
                  <a:srgbClr val="FF0000"/>
                </a:solidFill>
                <a:latin typeface="Helvetica"/>
              </a:rPr>
              <a:t>y: </a:t>
            </a:r>
            <a:r>
              <a:rPr lang="en-IN" sz="2800" b="1" dirty="0" smtClean="0">
                <a:solidFill>
                  <a:srgbClr val="FF0000"/>
                </a:solidFill>
                <a:latin typeface="Symbol"/>
              </a:rPr>
              <a:t>"</a:t>
            </a:r>
            <a:r>
              <a:rPr lang="en-IN" sz="2800" b="1" dirty="0" smtClean="0">
                <a:solidFill>
                  <a:srgbClr val="FF0000"/>
                </a:solidFill>
                <a:latin typeface="Helvetica"/>
              </a:rPr>
              <a:t>z: instance(x, y) </a:t>
            </a:r>
            <a:r>
              <a:rPr lang="en-IN" sz="2800" b="1" dirty="0" smtClean="0">
                <a:solidFill>
                  <a:srgbClr val="FF0000"/>
                </a:solidFill>
                <a:latin typeface="Symbol"/>
              </a:rPr>
              <a:t>Ù </a:t>
            </a:r>
            <a:r>
              <a:rPr lang="en-IN" sz="2800" b="1" dirty="0" err="1" smtClean="0">
                <a:solidFill>
                  <a:srgbClr val="FF0000"/>
                </a:solidFill>
                <a:latin typeface="Helvetica"/>
              </a:rPr>
              <a:t>isa</a:t>
            </a:r>
            <a:r>
              <a:rPr lang="en-IN" sz="2800" b="1" dirty="0" smtClean="0">
                <a:solidFill>
                  <a:srgbClr val="FF0000"/>
                </a:solidFill>
                <a:latin typeface="Helvetica"/>
              </a:rPr>
              <a:t>(y, z) </a:t>
            </a:r>
            <a:r>
              <a:rPr lang="en-IN" sz="2800" b="1" dirty="0" smtClean="0">
                <a:solidFill>
                  <a:srgbClr val="FF0000"/>
                </a:solidFill>
                <a:latin typeface="Symbol"/>
              </a:rPr>
              <a:t>®  </a:t>
            </a:r>
            <a:r>
              <a:rPr lang="en-IN" sz="2800" b="1" dirty="0" smtClean="0">
                <a:solidFill>
                  <a:srgbClr val="FF0000"/>
                </a:solidFill>
                <a:latin typeface="Helvetica"/>
              </a:rPr>
              <a:t>instance(x, z)</a:t>
            </a:r>
          </a:p>
          <a:p>
            <a:pPr>
              <a:buFont typeface="Symbol"/>
              <a:buChar char=" "/>
            </a:pPr>
            <a:endParaRPr lang="en-IN" sz="2800" b="1" dirty="0" smtClean="0">
              <a:solidFill>
                <a:srgbClr val="FF0000"/>
              </a:solidFill>
            </a:endParaRPr>
          </a:p>
          <a:p>
            <a:r>
              <a:rPr lang="en-US" dirty="0" smtClean="0"/>
              <a:t>The predicate instance is a binary one, whose first argument is an object and whose second argument is a class to which the object belongs.</a:t>
            </a:r>
            <a:endParaRPr lang="en-US"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B420C2-8814-E51A-736C-8113F1D6CD0E}"/>
              </a:ext>
            </a:extLst>
          </p:cNvPr>
          <p:cNvSpPr>
            <a:spLocks noGrp="1"/>
          </p:cNvSpPr>
          <p:nvPr>
            <p:ph type="title"/>
          </p:nvPr>
        </p:nvSpPr>
        <p:spPr/>
        <p:txBody>
          <a:bodyPr/>
          <a:lstStyle/>
          <a:p>
            <a:r>
              <a:rPr lang="en-US">
                <a:ea typeface="+mj-lt"/>
                <a:cs typeface="+mj-lt"/>
              </a:rPr>
              <a:t>Types of knowledge</a:t>
            </a:r>
          </a:p>
        </p:txBody>
      </p:sp>
      <p:sp>
        <p:nvSpPr>
          <p:cNvPr id="3" name="Content Placeholder 2">
            <a:extLst>
              <a:ext uri="{FF2B5EF4-FFF2-40B4-BE49-F238E27FC236}">
                <a16:creationId xmlns="" xmlns:a16="http://schemas.microsoft.com/office/drawing/2014/main" id="{E4C20AE9-7E4B-40A9-68A0-E9D35F2A165D}"/>
              </a:ext>
            </a:extLst>
          </p:cNvPr>
          <p:cNvSpPr>
            <a:spLocks noGrp="1"/>
          </p:cNvSpPr>
          <p:nvPr>
            <p:ph idx="1"/>
          </p:nvPr>
        </p:nvSpPr>
        <p:spPr/>
        <p:txBody>
          <a:bodyPr/>
          <a:lstStyle/>
          <a:p>
            <a:pPr algn="just"/>
            <a:r>
              <a:rPr lang="en-US" b="1" dirty="0">
                <a:ea typeface="+mn-lt"/>
                <a:cs typeface="+mn-lt"/>
              </a:rPr>
              <a:t> Procedural Knowledge</a:t>
            </a:r>
            <a:endParaRPr lang="en-US" dirty="0">
              <a:ea typeface="+mn-lt"/>
              <a:cs typeface="+mn-lt"/>
            </a:endParaRPr>
          </a:p>
          <a:p>
            <a:pPr algn="just"/>
            <a:r>
              <a:rPr lang="en-US" dirty="0">
                <a:ea typeface="+mn-lt"/>
                <a:cs typeface="+mn-lt"/>
              </a:rPr>
              <a:t>It is also known as imperative knowledge.</a:t>
            </a:r>
            <a:endParaRPr lang="en-US" dirty="0"/>
          </a:p>
          <a:p>
            <a:pPr algn="just"/>
            <a:r>
              <a:rPr lang="en-US" dirty="0">
                <a:ea typeface="+mn-lt"/>
                <a:cs typeface="+mn-lt"/>
              </a:rPr>
              <a:t>Procedural knowledge is a type of knowledge which is responsible for knowing how to do something.</a:t>
            </a:r>
          </a:p>
          <a:p>
            <a:pPr algn="just"/>
            <a:r>
              <a:rPr lang="en-US" dirty="0">
                <a:ea typeface="+mn-lt"/>
                <a:cs typeface="+mn-lt"/>
              </a:rPr>
              <a:t>It can be directly applied to any task.</a:t>
            </a:r>
            <a:endParaRPr lang="en-US"/>
          </a:p>
          <a:p>
            <a:pPr algn="just"/>
            <a:r>
              <a:rPr lang="en-US" dirty="0">
                <a:ea typeface="+mn-lt"/>
                <a:cs typeface="+mn-lt"/>
              </a:rPr>
              <a:t>It includes rules, strategies, procedures, agendas, etc.</a:t>
            </a:r>
          </a:p>
          <a:p>
            <a:pPr algn="just"/>
            <a:r>
              <a:rPr lang="en-US" dirty="0">
                <a:ea typeface="+mn-lt"/>
                <a:cs typeface="+mn-lt"/>
              </a:rPr>
              <a:t>Procedural knowledge depends on the task on which it can be applied.</a:t>
            </a:r>
          </a:p>
          <a:p>
            <a:pPr algn="just"/>
            <a:endParaRPr lang="en-US" b="1" dirty="0">
              <a:ea typeface="Arial Unicode MS"/>
              <a:cs typeface="Arial Unicode MS"/>
            </a:endParaRPr>
          </a:p>
          <a:p>
            <a:endParaRPr lang="en-US" dirty="0">
              <a:ea typeface="Arial Unicode MS"/>
              <a:cs typeface="Arial Unicode MS"/>
            </a:endParaRPr>
          </a:p>
        </p:txBody>
      </p:sp>
    </p:spTree>
    <p:extLst>
      <p:ext uri="{BB962C8B-B14F-4D97-AF65-F5344CB8AC3E}">
        <p14:creationId xmlns="" xmlns:p14="http://schemas.microsoft.com/office/powerpoint/2010/main" val="395478239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Computable Functions and Predicates</a:t>
            </a:r>
            <a:endParaRPr lang="en-US" dirty="0"/>
          </a:p>
        </p:txBody>
      </p:sp>
      <p:sp>
        <p:nvSpPr>
          <p:cNvPr id="3" name="Content Placeholder 2"/>
          <p:cNvSpPr>
            <a:spLocks noGrp="1"/>
          </p:cNvSpPr>
          <p:nvPr>
            <p:ph idx="1"/>
          </p:nvPr>
        </p:nvSpPr>
        <p:spPr/>
        <p:txBody>
          <a:bodyPr/>
          <a:lstStyle/>
          <a:p>
            <a:r>
              <a:rPr lang="en-US" dirty="0" smtClean="0"/>
              <a:t>To express simple facts, such as the following greater-than and less-than relationships:</a:t>
            </a:r>
          </a:p>
          <a:p>
            <a:endParaRPr lang="en-US" dirty="0" smtClean="0"/>
          </a:p>
          <a:p>
            <a:pPr>
              <a:buNone/>
            </a:pPr>
            <a:r>
              <a:rPr lang="en-US" dirty="0" smtClean="0">
                <a:solidFill>
                  <a:srgbClr val="FF0000"/>
                </a:solidFill>
              </a:rPr>
              <a:t>             </a:t>
            </a:r>
            <a:r>
              <a:rPr lang="en-US" sz="2800" dirty="0" err="1" smtClean="0">
                <a:solidFill>
                  <a:srgbClr val="FF0000"/>
                </a:solidFill>
              </a:rPr>
              <a:t>gt</a:t>
            </a:r>
            <a:r>
              <a:rPr lang="en-US" sz="2800" dirty="0" smtClean="0">
                <a:solidFill>
                  <a:srgbClr val="FF0000"/>
                </a:solidFill>
              </a:rPr>
              <a:t>(1,O) It(0,1) </a:t>
            </a:r>
            <a:r>
              <a:rPr lang="en-US" sz="2800" dirty="0" err="1" smtClean="0">
                <a:solidFill>
                  <a:srgbClr val="FF0000"/>
                </a:solidFill>
              </a:rPr>
              <a:t>gt</a:t>
            </a:r>
            <a:r>
              <a:rPr lang="en-US" sz="2800" dirty="0" smtClean="0">
                <a:solidFill>
                  <a:srgbClr val="FF0000"/>
                </a:solidFill>
              </a:rPr>
              <a:t>(2,1) It(1,2) </a:t>
            </a:r>
            <a:r>
              <a:rPr lang="en-US" sz="2800" dirty="0" err="1" smtClean="0">
                <a:solidFill>
                  <a:srgbClr val="FF0000"/>
                </a:solidFill>
              </a:rPr>
              <a:t>gt</a:t>
            </a:r>
            <a:r>
              <a:rPr lang="en-US" sz="2800" dirty="0" smtClean="0">
                <a:solidFill>
                  <a:srgbClr val="FF0000"/>
                </a:solidFill>
              </a:rPr>
              <a:t>(3,2) It( 2,3)</a:t>
            </a:r>
          </a:p>
          <a:p>
            <a:pPr>
              <a:buNone/>
            </a:pPr>
            <a:endParaRPr lang="en-US" dirty="0" smtClean="0">
              <a:solidFill>
                <a:srgbClr val="FF0000"/>
              </a:solidFill>
            </a:endParaRPr>
          </a:p>
          <a:p>
            <a:r>
              <a:rPr lang="en-US" dirty="0" smtClean="0"/>
              <a:t>It is often also useful to have computable functions as well as computable predicates.</a:t>
            </a:r>
          </a:p>
          <a:p>
            <a:r>
              <a:rPr lang="en-US" dirty="0" smtClean="0"/>
              <a:t>Thus we might want to be able to evaluate the truth of </a:t>
            </a:r>
            <a:r>
              <a:rPr lang="en-US" dirty="0" err="1" smtClean="0"/>
              <a:t>gt</a:t>
            </a:r>
            <a:r>
              <a:rPr lang="en-US" dirty="0" smtClean="0"/>
              <a:t>(2 + 3,1)</a:t>
            </a:r>
            <a:endParaRPr lang="en-US" dirty="0"/>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87383"/>
            <a:ext cx="10363200" cy="6244046"/>
          </a:xfrm>
        </p:spPr>
        <p:txBody>
          <a:bodyPr/>
          <a:lstStyle/>
          <a:p>
            <a:pPr>
              <a:buNone/>
            </a:pPr>
            <a:r>
              <a:rPr lang="en-US" dirty="0" smtClean="0"/>
              <a:t>1</a:t>
            </a:r>
            <a:r>
              <a:rPr lang="en-US" sz="2800" dirty="0" smtClean="0"/>
              <a:t>. </a:t>
            </a:r>
            <a:r>
              <a:rPr lang="en-US" sz="2800" dirty="0" smtClean="0">
                <a:solidFill>
                  <a:srgbClr val="FF0000"/>
                </a:solidFill>
              </a:rPr>
              <a:t>Marcus was born in 40 A.D.</a:t>
            </a:r>
          </a:p>
          <a:p>
            <a:pPr>
              <a:buNone/>
            </a:pPr>
            <a:r>
              <a:rPr lang="en-US" sz="2800" dirty="0" smtClean="0">
                <a:solidFill>
                  <a:srgbClr val="0070C0"/>
                </a:solidFill>
              </a:rPr>
              <a:t>               born(Marcus, 40)</a:t>
            </a:r>
          </a:p>
          <a:p>
            <a:pPr>
              <a:buNone/>
            </a:pPr>
            <a:endParaRPr lang="en-US" sz="2800" dirty="0" smtClean="0">
              <a:solidFill>
                <a:srgbClr val="0070C0"/>
              </a:solidFill>
            </a:endParaRPr>
          </a:p>
          <a:p>
            <a:pPr>
              <a:buNone/>
            </a:pPr>
            <a:r>
              <a:rPr lang="en-US" sz="2800" dirty="0" smtClean="0">
                <a:solidFill>
                  <a:srgbClr val="0070C0"/>
                </a:solidFill>
              </a:rPr>
              <a:t>2. </a:t>
            </a:r>
            <a:r>
              <a:rPr lang="en-US" sz="2800" dirty="0" smtClean="0">
                <a:solidFill>
                  <a:srgbClr val="FF0000"/>
                </a:solidFill>
              </a:rPr>
              <a:t>All </a:t>
            </a:r>
            <a:r>
              <a:rPr lang="en-US" sz="2800" dirty="0" err="1" smtClean="0">
                <a:solidFill>
                  <a:srgbClr val="FF0000"/>
                </a:solidFill>
              </a:rPr>
              <a:t>Pompeians</a:t>
            </a:r>
            <a:r>
              <a:rPr lang="en-US" sz="2800" dirty="0" smtClean="0">
                <a:solidFill>
                  <a:srgbClr val="FF0000"/>
                </a:solidFill>
              </a:rPr>
              <a:t> died when the volcano erupted in 79 A.D</a:t>
            </a:r>
            <a:r>
              <a:rPr lang="en-US" sz="2800" dirty="0" smtClean="0">
                <a:solidFill>
                  <a:srgbClr val="0070C0"/>
                </a:solidFill>
              </a:rPr>
              <a:t>.</a:t>
            </a:r>
          </a:p>
          <a:p>
            <a:pPr>
              <a:buNone/>
            </a:pPr>
            <a:r>
              <a:rPr lang="en-US" sz="2800" dirty="0" smtClean="0">
                <a:solidFill>
                  <a:srgbClr val="0070C0"/>
                </a:solidFill>
              </a:rPr>
              <a:t>         erupted(volcano, 79) ∧ ∀ x : [Pompeian(x) → died(x, 79)]</a:t>
            </a:r>
          </a:p>
          <a:p>
            <a:pPr>
              <a:buNone/>
            </a:pPr>
            <a:endParaRPr lang="en-US" sz="2800" dirty="0" smtClean="0">
              <a:solidFill>
                <a:srgbClr val="0070C0"/>
              </a:solidFill>
            </a:endParaRPr>
          </a:p>
          <a:p>
            <a:pPr>
              <a:buNone/>
            </a:pPr>
            <a:r>
              <a:rPr lang="en-US" sz="2800" dirty="0" smtClean="0">
                <a:solidFill>
                  <a:srgbClr val="0070C0"/>
                </a:solidFill>
              </a:rPr>
              <a:t>3</a:t>
            </a:r>
            <a:r>
              <a:rPr lang="en-US" sz="2800" dirty="0" smtClean="0">
                <a:solidFill>
                  <a:srgbClr val="FF0000"/>
                </a:solidFill>
              </a:rPr>
              <a:t>. No mortal lives longer than 150 years</a:t>
            </a:r>
            <a:r>
              <a:rPr lang="en-US" sz="2800" dirty="0" smtClean="0">
                <a:solidFill>
                  <a:srgbClr val="0070C0"/>
                </a:solidFill>
              </a:rPr>
              <a:t>.</a:t>
            </a:r>
          </a:p>
          <a:p>
            <a:pPr>
              <a:buNone/>
            </a:pPr>
            <a:r>
              <a:rPr lang="en-US" sz="2800" dirty="0" smtClean="0">
                <a:solidFill>
                  <a:srgbClr val="0070C0"/>
                </a:solidFill>
              </a:rPr>
              <a:t>∀ x: ∀ t1: ∀ t2: mortal(x) ∧ born(x, t1) ∧ </a:t>
            </a:r>
            <a:r>
              <a:rPr lang="en-US" sz="2800" dirty="0" err="1" smtClean="0">
                <a:solidFill>
                  <a:srgbClr val="0070C0"/>
                </a:solidFill>
              </a:rPr>
              <a:t>gt</a:t>
            </a:r>
            <a:r>
              <a:rPr lang="en-US" sz="2800" dirty="0" smtClean="0">
                <a:solidFill>
                  <a:srgbClr val="0070C0"/>
                </a:solidFill>
              </a:rPr>
              <a:t>(t2 – t1,150) → died(x, t2)</a:t>
            </a:r>
          </a:p>
          <a:p>
            <a:pPr>
              <a:buNone/>
            </a:pPr>
            <a:endParaRPr lang="en-US" sz="2800" dirty="0" smtClean="0">
              <a:solidFill>
                <a:srgbClr val="0070C0"/>
              </a:solidFill>
            </a:endParaRPr>
          </a:p>
          <a:p>
            <a:pPr>
              <a:buNone/>
            </a:pPr>
            <a:r>
              <a:rPr lang="en-US" sz="2800" dirty="0" smtClean="0">
                <a:solidFill>
                  <a:srgbClr val="0070C0"/>
                </a:solidFill>
              </a:rPr>
              <a:t>4</a:t>
            </a:r>
            <a:r>
              <a:rPr lang="en-US" sz="2800" dirty="0" smtClean="0">
                <a:solidFill>
                  <a:srgbClr val="FF0000"/>
                </a:solidFill>
              </a:rPr>
              <a:t>. It is now 1991</a:t>
            </a:r>
          </a:p>
          <a:p>
            <a:pPr>
              <a:buNone/>
            </a:pPr>
            <a:r>
              <a:rPr lang="en-US" sz="2800" dirty="0" smtClean="0">
                <a:solidFill>
                  <a:srgbClr val="0070C0"/>
                </a:solidFill>
              </a:rPr>
              <a:t>               now = 1991</a:t>
            </a: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496389"/>
            <a:ext cx="10363200" cy="5599611"/>
          </a:xfrm>
        </p:spPr>
        <p:txBody>
          <a:bodyPr/>
          <a:lstStyle/>
          <a:p>
            <a:r>
              <a:rPr lang="en-US" dirty="0" smtClean="0"/>
              <a:t>Now suppose we want to answer the question </a:t>
            </a:r>
            <a:r>
              <a:rPr lang="en-US" dirty="0" smtClean="0">
                <a:solidFill>
                  <a:srgbClr val="FF0000"/>
                </a:solidFill>
              </a:rPr>
              <a:t>“Is Marcus alive?</a:t>
            </a:r>
          </a:p>
          <a:p>
            <a:r>
              <a:rPr lang="en-US" dirty="0" smtClean="0">
                <a:solidFill>
                  <a:srgbClr val="FF0000"/>
                </a:solidFill>
              </a:rPr>
              <a:t>there may be two ways of deducing an answer</a:t>
            </a:r>
          </a:p>
          <a:p>
            <a:pPr>
              <a:buNone/>
            </a:pPr>
            <a:r>
              <a:rPr lang="en-US" dirty="0" smtClean="0">
                <a:solidFill>
                  <a:srgbClr val="FF0000"/>
                </a:solidFill>
              </a:rPr>
              <a:t>1. Either we can show that Marcus is dead because he was killed by the volcano </a:t>
            </a:r>
          </a:p>
          <a:p>
            <a:pPr>
              <a:buNone/>
            </a:pPr>
            <a:r>
              <a:rPr lang="en-US" dirty="0" smtClean="0">
                <a:solidFill>
                  <a:srgbClr val="FF0000"/>
                </a:solidFill>
              </a:rPr>
              <a:t>2. we can show that he must be dead because he would otherwise be more than 150 years old, which we know is not possible.</a:t>
            </a:r>
          </a:p>
          <a:p>
            <a:pPr>
              <a:buNone/>
            </a:pPr>
            <a:r>
              <a:rPr lang="en-US" dirty="0" smtClean="0"/>
              <a:t>    we need some additional knowledge. For example, our statements talk about dying, but they say nothing that relates to being alive, which is what the question is asking. So we add the following facts:</a:t>
            </a:r>
          </a:p>
          <a:p>
            <a:pPr>
              <a:buNone/>
            </a:pPr>
            <a:r>
              <a:rPr lang="en-US" dirty="0" smtClean="0">
                <a:solidFill>
                  <a:srgbClr val="FF0000"/>
                </a:solidFill>
              </a:rPr>
              <a:t>8) Alive means not dead.</a:t>
            </a:r>
          </a:p>
          <a:p>
            <a:pPr>
              <a:buNone/>
            </a:pPr>
            <a:r>
              <a:rPr lang="en-US" dirty="0" smtClean="0">
                <a:solidFill>
                  <a:srgbClr val="FF0000"/>
                </a:solidFill>
              </a:rPr>
              <a:t>      </a:t>
            </a:r>
            <a:r>
              <a:rPr lang="en-US" dirty="0" smtClean="0">
                <a:solidFill>
                  <a:srgbClr val="0070C0"/>
                </a:solidFill>
              </a:rPr>
              <a:t>∀</a:t>
            </a:r>
            <a:r>
              <a:rPr lang="en-US" dirty="0" smtClean="0"/>
              <a:t>x: </a:t>
            </a:r>
            <a:r>
              <a:rPr lang="en-US" dirty="0" smtClean="0">
                <a:solidFill>
                  <a:srgbClr val="0070C0"/>
                </a:solidFill>
              </a:rPr>
              <a:t>∀</a:t>
            </a:r>
            <a:r>
              <a:rPr lang="en-US" dirty="0" smtClean="0"/>
              <a:t>t: [alive(x, t) → ¬ dead(x, t)]</a:t>
            </a:r>
            <a:r>
              <a:rPr lang="en-US" dirty="0" smtClean="0">
                <a:solidFill>
                  <a:srgbClr val="0070C0"/>
                </a:solidFill>
              </a:rPr>
              <a:t> ∧</a:t>
            </a:r>
            <a:r>
              <a:rPr lang="en-US" dirty="0" smtClean="0"/>
              <a:t>  [¬ dead(x, t) → alive(x, t)]</a:t>
            </a:r>
          </a:p>
          <a:p>
            <a:pPr>
              <a:buNone/>
            </a:pPr>
            <a:r>
              <a:rPr lang="en-US" dirty="0" smtClean="0">
                <a:solidFill>
                  <a:srgbClr val="FF0000"/>
                </a:solidFill>
              </a:rPr>
              <a:t>9) If someone dies, then he is dead at all later times.</a:t>
            </a:r>
          </a:p>
          <a:p>
            <a:pPr>
              <a:buNone/>
            </a:pPr>
            <a:r>
              <a:rPr lang="en-US" dirty="0" smtClean="0">
                <a:solidFill>
                  <a:srgbClr val="FF0000"/>
                </a:solidFill>
              </a:rPr>
              <a:t>                 </a:t>
            </a:r>
            <a:r>
              <a:rPr lang="en-US" dirty="0" smtClean="0">
                <a:solidFill>
                  <a:srgbClr val="0070C0"/>
                </a:solidFill>
              </a:rPr>
              <a:t>∀</a:t>
            </a:r>
            <a:r>
              <a:rPr lang="en-US" dirty="0" smtClean="0"/>
              <a:t>x: </a:t>
            </a:r>
            <a:r>
              <a:rPr lang="en-US" dirty="0" smtClean="0">
                <a:solidFill>
                  <a:srgbClr val="0070C0"/>
                </a:solidFill>
              </a:rPr>
              <a:t>∀</a:t>
            </a:r>
            <a:r>
              <a:rPr lang="en-US" dirty="0" smtClean="0"/>
              <a:t>t1: </a:t>
            </a:r>
            <a:r>
              <a:rPr lang="en-US" dirty="0" smtClean="0">
                <a:solidFill>
                  <a:srgbClr val="0070C0"/>
                </a:solidFill>
              </a:rPr>
              <a:t>∀</a:t>
            </a:r>
            <a:r>
              <a:rPr lang="en-US" dirty="0" smtClean="0"/>
              <a:t>t2: died(x, t1)</a:t>
            </a:r>
            <a:r>
              <a:rPr lang="en-US" dirty="0" smtClean="0">
                <a:solidFill>
                  <a:srgbClr val="0070C0"/>
                </a:solidFill>
              </a:rPr>
              <a:t> ∧</a:t>
            </a:r>
            <a:r>
              <a:rPr lang="en-US" dirty="0" smtClean="0"/>
              <a:t> </a:t>
            </a:r>
            <a:r>
              <a:rPr lang="en-US" dirty="0" err="1" smtClean="0"/>
              <a:t>gt</a:t>
            </a:r>
            <a:r>
              <a:rPr lang="en-US" dirty="0" smtClean="0"/>
              <a:t>(t2, t1) → dead(x, t2)</a:t>
            </a:r>
            <a:endParaRPr lang="en-US" dirty="0"/>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Computable Functions and Predicates</a:t>
            </a:r>
            <a:endParaRPr lang="en-US" dirty="0"/>
          </a:p>
        </p:txBody>
      </p:sp>
      <p:sp>
        <p:nvSpPr>
          <p:cNvPr id="3" name="Content Placeholder 2"/>
          <p:cNvSpPr>
            <a:spLocks noGrp="1"/>
          </p:cNvSpPr>
          <p:nvPr>
            <p:ph idx="1"/>
          </p:nvPr>
        </p:nvSpPr>
        <p:spPr/>
        <p:txBody>
          <a:bodyPr/>
          <a:lstStyle/>
          <a:p>
            <a:pPr algn="just"/>
            <a:r>
              <a:rPr lang="en-US" dirty="0" smtClean="0"/>
              <a:t>Suppose we want to answer the question “Is Marcus alive now?”. </a:t>
            </a:r>
          </a:p>
          <a:p>
            <a:pPr algn="just"/>
            <a:r>
              <a:rPr lang="en-US" dirty="0" smtClean="0"/>
              <a:t>We can do this by either proving alive(</a:t>
            </a:r>
            <a:r>
              <a:rPr lang="en-US" dirty="0" err="1" smtClean="0"/>
              <a:t>Marcus,now</a:t>
            </a:r>
            <a:r>
              <a:rPr lang="en-US" dirty="0" smtClean="0"/>
              <a:t>) or ~alive(</a:t>
            </a:r>
            <a:r>
              <a:rPr lang="en-US" dirty="0" err="1" smtClean="0"/>
              <a:t>Marcus,now</a:t>
            </a:r>
            <a:r>
              <a:rPr lang="en-US" dirty="0" smtClean="0"/>
              <a:t>). Let us try the latter:</a:t>
            </a:r>
          </a:p>
          <a:p>
            <a:endParaRPr lang="en-US" dirty="0"/>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1259" y="222069"/>
            <a:ext cx="6759621" cy="292608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3631475" y="3138759"/>
            <a:ext cx="7968342" cy="3471047"/>
          </a:xfrm>
          <a:prstGeom prst="rect">
            <a:avLst/>
          </a:prstGeom>
          <a:noFill/>
          <a:ln w="9525">
            <a:noFill/>
            <a:miter lim="800000"/>
            <a:headEnd/>
            <a:tailEnd/>
          </a:ln>
          <a:effectLst/>
        </p:spPr>
      </p:pic>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71600" y="300445"/>
            <a:ext cx="9052560" cy="6322423"/>
          </a:xfrm>
          <a:prstGeom prst="rect">
            <a:avLst/>
          </a:prstGeom>
          <a:noFill/>
          <a:ln w="9525">
            <a:noFill/>
            <a:miter lim="800000"/>
            <a:headEnd/>
            <a:tailEnd/>
          </a:ln>
          <a:effectLst/>
        </p:spPr>
      </p:pic>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Inference in Artificial intelligence</a:t>
            </a:r>
            <a:br>
              <a:rPr lang="en-US" dirty="0"/>
            </a:br>
            <a:endParaRPr lang="en-US" dirty="0"/>
          </a:p>
        </p:txBody>
      </p:sp>
      <p:sp>
        <p:nvSpPr>
          <p:cNvPr id="3" name="Content Placeholder 2"/>
          <p:cNvSpPr>
            <a:spLocks noGrp="1"/>
          </p:cNvSpPr>
          <p:nvPr>
            <p:ph idx="1"/>
          </p:nvPr>
        </p:nvSpPr>
        <p:spPr/>
        <p:txBody>
          <a:bodyPr/>
          <a:lstStyle/>
          <a:p>
            <a:r>
              <a:rPr lang="en-US" dirty="0"/>
              <a:t>Inference:</a:t>
            </a:r>
          </a:p>
          <a:p>
            <a:r>
              <a:rPr lang="en-US" dirty="0"/>
              <a:t>In artificial intelligence, we need intelligent computers which can create new logic from old logic or by evidence</a:t>
            </a:r>
            <a:r>
              <a:rPr lang="en-US" dirty="0" smtClean="0"/>
              <a:t>,</a:t>
            </a:r>
          </a:p>
          <a:p>
            <a:r>
              <a:rPr lang="en-US" dirty="0">
                <a:solidFill>
                  <a:srgbClr val="FF0000"/>
                </a:solidFill>
              </a:rPr>
              <a:t> </a:t>
            </a:r>
            <a:r>
              <a:rPr lang="en-US" b="1" dirty="0">
                <a:solidFill>
                  <a:srgbClr val="FF0000"/>
                </a:solidFill>
              </a:rPr>
              <a:t>so generating the conclusions from evidence and facts is termed as Inference</a:t>
            </a:r>
            <a:r>
              <a:rPr lang="en-US" dirty="0">
                <a:solidFill>
                  <a:srgbClr val="FF0000"/>
                </a:solidFill>
              </a:rPr>
              <a:t>.</a:t>
            </a:r>
          </a:p>
          <a:p>
            <a:endParaRPr lang="en-US" dirty="0"/>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Inference in Artificial intelligence</a:t>
            </a:r>
            <a:br>
              <a:rPr lang="en-US" dirty="0"/>
            </a:br>
            <a:endParaRPr lang="en-US" dirty="0"/>
          </a:p>
        </p:txBody>
      </p:sp>
      <p:sp>
        <p:nvSpPr>
          <p:cNvPr id="3" name="Content Placeholder 2"/>
          <p:cNvSpPr>
            <a:spLocks noGrp="1"/>
          </p:cNvSpPr>
          <p:nvPr>
            <p:ph idx="1"/>
          </p:nvPr>
        </p:nvSpPr>
        <p:spPr>
          <a:xfrm>
            <a:off x="914400" y="1463040"/>
            <a:ext cx="10363200" cy="4632960"/>
          </a:xfrm>
        </p:spPr>
        <p:txBody>
          <a:bodyPr/>
          <a:lstStyle/>
          <a:p>
            <a:r>
              <a:rPr lang="en-US" sz="2000" dirty="0"/>
              <a:t>Inference rules:</a:t>
            </a:r>
          </a:p>
          <a:p>
            <a:r>
              <a:rPr lang="en-US" sz="2000" dirty="0"/>
              <a:t>Inference rules are the templates for generating valid arguments. Inference rules are applied to derive proofs in artificial intelligence, and the proof is a sequence of the conclusion that leads to the desired goal.</a:t>
            </a:r>
          </a:p>
          <a:p>
            <a:r>
              <a:rPr lang="en-US" sz="2000" dirty="0"/>
              <a:t>In inference rules, the implication among all the connectives plays an important role. Following are some terminologies related to inference rules:</a:t>
            </a:r>
          </a:p>
          <a:p>
            <a:r>
              <a:rPr lang="en-US" sz="2000" b="1" dirty="0"/>
              <a:t>Implication:</a:t>
            </a:r>
            <a:r>
              <a:rPr lang="en-US" sz="2000" dirty="0"/>
              <a:t> It is one of the logical connectives which can be represented as P → Q. It is a Boolean expression.</a:t>
            </a:r>
          </a:p>
          <a:p>
            <a:r>
              <a:rPr lang="en-US" sz="2000" b="1" dirty="0"/>
              <a:t>Converse:</a:t>
            </a:r>
            <a:r>
              <a:rPr lang="en-US" sz="2000" dirty="0"/>
              <a:t> The converse of implication, which means the right-hand side proposition goes to the left-hand side and vice-versa. It can be written as Q → P.</a:t>
            </a:r>
          </a:p>
          <a:p>
            <a:r>
              <a:rPr lang="en-US" sz="2000" b="1" dirty="0" err="1"/>
              <a:t>Contrapositive</a:t>
            </a:r>
            <a:r>
              <a:rPr lang="en-US" sz="2000" b="1" dirty="0"/>
              <a:t>:</a:t>
            </a:r>
            <a:r>
              <a:rPr lang="en-US" sz="2000" dirty="0"/>
              <a:t> The negation of converse is termed as </a:t>
            </a:r>
            <a:r>
              <a:rPr lang="en-US" sz="2000" dirty="0" err="1"/>
              <a:t>contrapositive</a:t>
            </a:r>
            <a:r>
              <a:rPr lang="en-US" sz="2000" dirty="0"/>
              <a:t>, and it can be represented as ¬ Q → ¬ P.</a:t>
            </a:r>
          </a:p>
          <a:p>
            <a:r>
              <a:rPr lang="en-US" sz="2000" b="1" dirty="0"/>
              <a:t>Inverse:</a:t>
            </a:r>
            <a:r>
              <a:rPr lang="en-US" sz="2000" dirty="0"/>
              <a:t> The negation of implication is called inverse. It can be represented as ¬ P → ¬ Q.</a:t>
            </a:r>
          </a:p>
          <a:p>
            <a:endParaRPr lang="en-US" dirty="0"/>
          </a:p>
        </p:txBody>
      </p:sp>
      <mc:AlternateContent xmlns:mc="http://schemas.openxmlformats.org/markup-compatibility/2006">
        <mc:Choice xmlns="" xmlns:p14="http://schemas.microsoft.com/office/powerpoint/2010/main" Requires="p14">
          <p:contentPart p14:bwMode="auto" r:id="rId2">
            <p14:nvContentPartPr>
              <p14:cNvPr id="1026" name="Ink 2"/>
              <p14:cNvContentPartPr>
                <a14:cpLocks xmlns:a14="http://schemas.microsoft.com/office/drawing/2010/main" noRot="1" noChangeAspect="1" noEditPoints="1" noChangeArrowheads="1" noChangeShapeType="1"/>
              </p14:cNvContentPartPr>
              <p14:nvPr/>
            </p14:nvContentPartPr>
            <p14:xfrm>
              <a:off x="6775450" y="2152650"/>
              <a:ext cx="1582738" cy="103188"/>
            </p14:xfrm>
          </p:contentPart>
        </mc:Choice>
        <mc:Fallback>
          <p:pic>
            <p:nvPicPr>
              <p:cNvPr id="1026" name="Ink 2"/>
              <p:cNvPicPr>
                <a:picLocks noRot="1" noChangeAspect="1" noEditPoints="1" noChangeArrowheads="1" noChangeShapeType="1"/>
              </p:cNvPicPr>
              <p:nvPr/>
            </p:nvPicPr>
            <p:blipFill>
              <a:blip r:embed="rId3"/>
              <a:stretch>
                <a:fillRect/>
              </a:stretch>
            </p:blipFill>
            <p:spPr>
              <a:xfrm>
                <a:off x="6768972" y="2146201"/>
                <a:ext cx="1594974" cy="115370"/>
              </a:xfrm>
              <a:prstGeom prst="rect">
                <a:avLst/>
              </a:prstGeom>
            </p:spPr>
          </p:pic>
        </mc:Fallback>
      </mc:AlternateContent>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337" y="178526"/>
            <a:ext cx="10363200" cy="827314"/>
          </a:xfrm>
        </p:spPr>
        <p:txBody>
          <a:bodyPr/>
          <a:lstStyle/>
          <a:p>
            <a:r>
              <a:rPr lang="en-US" dirty="0"/>
              <a:t>Types of Inference rules:</a:t>
            </a:r>
          </a:p>
        </p:txBody>
      </p:sp>
      <p:sp>
        <p:nvSpPr>
          <p:cNvPr id="3" name="Content Placeholder 2"/>
          <p:cNvSpPr>
            <a:spLocks noGrp="1"/>
          </p:cNvSpPr>
          <p:nvPr>
            <p:ph idx="1"/>
          </p:nvPr>
        </p:nvSpPr>
        <p:spPr>
          <a:xfrm>
            <a:off x="849086" y="1014548"/>
            <a:ext cx="10363200" cy="1166949"/>
          </a:xfrm>
        </p:spPr>
        <p:txBody>
          <a:bodyPr/>
          <a:lstStyle/>
          <a:p>
            <a:pPr>
              <a:buNone/>
            </a:pPr>
            <a:r>
              <a:rPr lang="en-US" dirty="0"/>
              <a:t>1. Modus Ponens:</a:t>
            </a:r>
          </a:p>
          <a:p>
            <a:pPr>
              <a:buNone/>
            </a:pPr>
            <a:r>
              <a:rPr lang="en-US" dirty="0"/>
              <a:t>The Modus Ponens rule is one of the most important rules of </a:t>
            </a:r>
            <a:r>
              <a:rPr lang="en-US" dirty="0" err="1"/>
              <a:t>inference,and</a:t>
            </a:r>
            <a:r>
              <a:rPr lang="en-US" dirty="0"/>
              <a:t> it states that if P and P → Q is true, then we can infer that Q will be true. It can be represented as:</a:t>
            </a:r>
          </a:p>
          <a:p>
            <a:pPr>
              <a:buNone/>
            </a:pPr>
            <a:endParaRPr lang="en-US" dirty="0"/>
          </a:p>
          <a:p>
            <a:pPr>
              <a:buNone/>
            </a:pPr>
            <a:endParaRPr lang="en-US" dirty="0"/>
          </a:p>
        </p:txBody>
      </p:sp>
      <p:pic>
        <p:nvPicPr>
          <p:cNvPr id="1028" name="Picture 4"/>
          <p:cNvPicPr>
            <a:picLocks noChangeAspect="1" noChangeArrowheads="1"/>
          </p:cNvPicPr>
          <p:nvPr/>
        </p:nvPicPr>
        <p:blipFill>
          <a:blip r:embed="rId2"/>
          <a:srcRect/>
          <a:stretch>
            <a:fillRect/>
          </a:stretch>
        </p:blipFill>
        <p:spPr bwMode="auto">
          <a:xfrm>
            <a:off x="914400" y="2730137"/>
            <a:ext cx="10058400" cy="2965269"/>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3782106" y="5610225"/>
            <a:ext cx="5019675" cy="1247775"/>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4">
            <p14:nvContentPartPr>
              <p14:cNvPr id="135169" name="Ink 1"/>
              <p14:cNvContentPartPr>
                <a14:cpLocks xmlns:a14="http://schemas.microsoft.com/office/drawing/2010/main" noRot="1" noChangeAspect="1" noEditPoints="1" noChangeArrowheads="1" noChangeShapeType="1"/>
              </p14:cNvContentPartPr>
              <p14:nvPr/>
            </p14:nvContentPartPr>
            <p14:xfrm>
              <a:off x="8351838" y="2112963"/>
              <a:ext cx="104775" cy="36512"/>
            </p14:xfrm>
          </p:contentPart>
        </mc:Choice>
        <mc:Fallback>
          <p:pic>
            <p:nvPicPr>
              <p:cNvPr id="135169" name="Ink 1"/>
              <p:cNvPicPr>
                <a:picLocks noRot="1" noChangeAspect="1" noEditPoints="1" noChangeArrowheads="1" noChangeShapeType="1"/>
              </p:cNvPicPr>
              <p:nvPr/>
            </p:nvPicPr>
            <p:blipFill>
              <a:blip r:embed="rId5"/>
              <a:stretch>
                <a:fillRect/>
              </a:stretch>
            </p:blipFill>
            <p:spPr>
              <a:xfrm>
                <a:off x="8345379" y="2106582"/>
                <a:ext cx="116975" cy="48565"/>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35170" name="Ink 2"/>
              <p14:cNvContentPartPr>
                <a14:cpLocks xmlns:a14="http://schemas.microsoft.com/office/drawing/2010/main" noRot="1" noChangeAspect="1" noEditPoints="1" noChangeArrowheads="1" noChangeShapeType="1"/>
              </p14:cNvContentPartPr>
              <p14:nvPr/>
            </p14:nvContentPartPr>
            <p14:xfrm>
              <a:off x="8783638" y="2360613"/>
              <a:ext cx="79375" cy="1587"/>
            </p14:xfrm>
          </p:contentPart>
        </mc:Choice>
        <mc:Fallback>
          <p:pic>
            <p:nvPicPr>
              <p:cNvPr id="135170" name="Ink 2"/>
              <p:cNvPicPr>
                <a:picLocks noRot="1" noChangeAspect="1" noEditPoints="1" noChangeArrowheads="1" noChangeShapeType="1"/>
              </p:cNvPicPr>
              <p:nvPr/>
            </p:nvPicPr>
            <p:blipFill>
              <a:blip r:embed="rId7"/>
              <a:stretch>
                <a:fillRect/>
              </a:stretch>
            </p:blipFill>
            <p:spPr>
              <a:xfrm>
                <a:off x="8777231" y="2354900"/>
                <a:ext cx="91477" cy="12379"/>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35171" name="Ink 3"/>
              <p14:cNvContentPartPr>
                <a14:cpLocks xmlns:a14="http://schemas.microsoft.com/office/drawing/2010/main" noRot="1" noChangeAspect="1" noEditPoints="1" noChangeArrowheads="1" noChangeShapeType="1"/>
              </p14:cNvContentPartPr>
              <p14:nvPr/>
            </p14:nvContentPartPr>
            <p14:xfrm>
              <a:off x="4456113" y="2813050"/>
              <a:ext cx="241300" cy="111125"/>
            </p14:xfrm>
          </p:contentPart>
        </mc:Choice>
        <mc:Fallback>
          <p:pic>
            <p:nvPicPr>
              <p:cNvPr id="135171" name="Ink 3"/>
              <p:cNvPicPr>
                <a:picLocks noRot="1" noChangeAspect="1" noEditPoints="1" noChangeArrowheads="1" noChangeShapeType="1"/>
              </p:cNvPicPr>
              <p:nvPr/>
            </p:nvPicPr>
            <p:blipFill>
              <a:blip r:embed="rId9"/>
              <a:stretch>
                <a:fillRect/>
              </a:stretch>
            </p:blipFill>
            <p:spPr>
              <a:xfrm>
                <a:off x="4449601" y="2806513"/>
                <a:ext cx="253600" cy="12347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135172" name="Ink 4"/>
              <p14:cNvContentPartPr>
                <a14:cpLocks xmlns:a14="http://schemas.microsoft.com/office/drawing/2010/main" noRot="1" noChangeAspect="1" noEditPoints="1" noChangeArrowheads="1" noChangeShapeType="1"/>
              </p14:cNvContentPartPr>
              <p14:nvPr/>
            </p14:nvContentPartPr>
            <p14:xfrm>
              <a:off x="4957763" y="2641600"/>
              <a:ext cx="106362" cy="152400"/>
            </p14:xfrm>
          </p:contentPart>
        </mc:Choice>
        <mc:Fallback>
          <p:pic>
            <p:nvPicPr>
              <p:cNvPr id="135172" name="Ink 4"/>
              <p:cNvPicPr>
                <a:picLocks noRot="1" noChangeAspect="1" noEditPoints="1" noChangeArrowheads="1" noChangeShapeType="1"/>
              </p:cNvPicPr>
              <p:nvPr/>
            </p:nvPicPr>
            <p:blipFill>
              <a:blip r:embed="rId11"/>
              <a:stretch>
                <a:fillRect/>
              </a:stretch>
            </p:blipFill>
            <p:spPr>
              <a:xfrm>
                <a:off x="4951273" y="2635145"/>
                <a:ext cx="118621" cy="16459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135173" name="Ink 5"/>
              <p14:cNvContentPartPr>
                <a14:cpLocks xmlns:a14="http://schemas.microsoft.com/office/drawing/2010/main" noRot="1" noChangeAspect="1" noEditPoints="1" noChangeArrowheads="1" noChangeShapeType="1"/>
              </p14:cNvContentPartPr>
              <p14:nvPr/>
            </p14:nvContentPartPr>
            <p14:xfrm>
              <a:off x="5646738" y="2613025"/>
              <a:ext cx="131762" cy="109538"/>
            </p14:xfrm>
          </p:contentPart>
        </mc:Choice>
        <mc:Fallback>
          <p:pic>
            <p:nvPicPr>
              <p:cNvPr id="135173" name="Ink 5"/>
              <p:cNvPicPr>
                <a:picLocks noRot="1" noChangeAspect="1" noEditPoints="1" noChangeArrowheads="1" noChangeShapeType="1"/>
              </p:cNvPicPr>
              <p:nvPr/>
            </p:nvPicPr>
            <p:blipFill>
              <a:blip r:embed="rId13"/>
              <a:stretch>
                <a:fillRect/>
              </a:stretch>
            </p:blipFill>
            <p:spPr>
              <a:xfrm>
                <a:off x="5640293" y="2606560"/>
                <a:ext cx="143936" cy="121749"/>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135174" name="Ink 6"/>
              <p14:cNvContentPartPr>
                <a14:cpLocks xmlns:a14="http://schemas.microsoft.com/office/drawing/2010/main" noRot="1" noChangeAspect="1" noEditPoints="1" noChangeArrowheads="1" noChangeShapeType="1"/>
              </p14:cNvContentPartPr>
              <p14:nvPr/>
            </p14:nvContentPartPr>
            <p14:xfrm>
              <a:off x="5416550" y="3270250"/>
              <a:ext cx="88900" cy="20638"/>
            </p14:xfrm>
          </p:contentPart>
        </mc:Choice>
        <mc:Fallback>
          <p:pic>
            <p:nvPicPr>
              <p:cNvPr id="135174" name="Ink 6"/>
              <p:cNvPicPr>
                <a:picLocks noRot="1" noChangeAspect="1" noEditPoints="1" noChangeArrowheads="1" noChangeShapeType="1"/>
              </p:cNvPicPr>
              <p:nvPr/>
            </p:nvPicPr>
            <p:blipFill>
              <a:blip r:embed="rId15"/>
              <a:stretch>
                <a:fillRect/>
              </a:stretch>
            </p:blipFill>
            <p:spPr>
              <a:xfrm>
                <a:off x="5410071" y="3263616"/>
                <a:ext cx="101137" cy="331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135175" name="Ink 7"/>
              <p14:cNvContentPartPr>
                <a14:cpLocks xmlns:a14="http://schemas.microsoft.com/office/drawing/2010/main" noRot="1" noChangeAspect="1" noEditPoints="1" noChangeArrowheads="1" noChangeShapeType="1"/>
              </p14:cNvContentPartPr>
              <p14:nvPr/>
            </p14:nvContentPartPr>
            <p14:xfrm>
              <a:off x="5591175" y="3195638"/>
              <a:ext cx="33338" cy="146050"/>
            </p14:xfrm>
          </p:contentPart>
        </mc:Choice>
        <mc:Fallback>
          <p:pic>
            <p:nvPicPr>
              <p:cNvPr id="135175" name="Ink 7"/>
              <p:cNvPicPr>
                <a:picLocks noRot="1" noChangeAspect="1" noEditPoints="1" noChangeArrowheads="1" noChangeShapeType="1"/>
              </p:cNvPicPr>
              <p:nvPr/>
            </p:nvPicPr>
            <p:blipFill>
              <a:blip r:embed="rId17"/>
              <a:stretch>
                <a:fillRect/>
              </a:stretch>
            </p:blipFill>
            <p:spPr>
              <a:xfrm>
                <a:off x="5584791" y="3189098"/>
                <a:ext cx="45396" cy="158402"/>
              </a:xfrm>
              <a:prstGeom prst="rect">
                <a:avLst/>
              </a:prstGeom>
            </p:spPr>
          </p:pic>
        </mc:Fallback>
      </mc:AlternateContent>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Modus </a:t>
            </a:r>
            <a:r>
              <a:rPr lang="en-US" dirty="0" err="1"/>
              <a:t>Tollens</a:t>
            </a:r>
            <a:r>
              <a:rPr lang="en-US" dirty="0"/>
              <a:t>:</a:t>
            </a:r>
          </a:p>
        </p:txBody>
      </p:sp>
      <p:pic>
        <p:nvPicPr>
          <p:cNvPr id="2050" name="Picture 2"/>
          <p:cNvPicPr>
            <a:picLocks noGrp="1" noChangeAspect="1" noChangeArrowheads="1"/>
          </p:cNvPicPr>
          <p:nvPr>
            <p:ph idx="1"/>
          </p:nvPr>
        </p:nvPicPr>
        <p:blipFill>
          <a:blip r:embed="rId2"/>
          <a:srcRect/>
          <a:stretch>
            <a:fillRect/>
          </a:stretch>
        </p:blipFill>
        <p:spPr bwMode="auto">
          <a:xfrm>
            <a:off x="483936" y="1933303"/>
            <a:ext cx="10588752" cy="390579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810806" y="5572125"/>
            <a:ext cx="6619875" cy="1285875"/>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4">
            <p14:nvContentPartPr>
              <p14:cNvPr id="134145" name="Ink 1"/>
              <p14:cNvContentPartPr>
                <a14:cpLocks xmlns:a14="http://schemas.microsoft.com/office/drawing/2010/main" noRot="1" noChangeAspect="1" noEditPoints="1" noChangeArrowheads="1" noChangeShapeType="1"/>
              </p14:cNvContentPartPr>
              <p14:nvPr/>
            </p14:nvContentPartPr>
            <p14:xfrm>
              <a:off x="4767263" y="3028950"/>
              <a:ext cx="157162" cy="144463"/>
            </p14:xfrm>
          </p:contentPart>
        </mc:Choice>
        <mc:Fallback>
          <p:pic>
            <p:nvPicPr>
              <p:cNvPr id="134145" name="Ink 1"/>
              <p:cNvPicPr>
                <a:picLocks noRot="1" noChangeAspect="1" noEditPoints="1" noChangeArrowheads="1" noChangeShapeType="1"/>
              </p:cNvPicPr>
              <p:nvPr/>
            </p:nvPicPr>
            <p:blipFill>
              <a:blip r:embed="rId5"/>
              <a:stretch>
                <a:fillRect/>
              </a:stretch>
            </p:blipFill>
            <p:spPr>
              <a:xfrm>
                <a:off x="4760819" y="3022465"/>
                <a:ext cx="169334" cy="1567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34146" name="Ink 2"/>
              <p14:cNvContentPartPr>
                <a14:cpLocks xmlns:a14="http://schemas.microsoft.com/office/drawing/2010/main" noRot="1" noChangeAspect="1" noEditPoints="1" noChangeArrowheads="1" noChangeShapeType="1"/>
              </p14:cNvContentPartPr>
              <p14:nvPr/>
            </p14:nvContentPartPr>
            <p14:xfrm>
              <a:off x="5443538" y="3060700"/>
              <a:ext cx="127000" cy="95250"/>
            </p14:xfrm>
          </p:contentPart>
        </mc:Choice>
        <mc:Fallback>
          <p:pic>
            <p:nvPicPr>
              <p:cNvPr id="134146" name="Ink 2"/>
              <p:cNvPicPr>
                <a:picLocks noRot="1" noChangeAspect="1" noEditPoints="1" noChangeArrowheads="1" noChangeShapeType="1"/>
              </p:cNvPicPr>
              <p:nvPr/>
            </p:nvPicPr>
            <p:blipFill>
              <a:blip r:embed="rId7"/>
              <a:stretch>
                <a:fillRect/>
              </a:stretch>
            </p:blipFill>
            <p:spPr>
              <a:xfrm>
                <a:off x="5437117" y="3054255"/>
                <a:ext cx="139129" cy="107425"/>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34147" name="Ink 3"/>
              <p14:cNvContentPartPr>
                <a14:cpLocks xmlns:a14="http://schemas.microsoft.com/office/drawing/2010/main" noRot="1" noChangeAspect="1" noEditPoints="1" noChangeArrowheads="1" noChangeShapeType="1"/>
              </p14:cNvContentPartPr>
              <p14:nvPr/>
            </p14:nvContentPartPr>
            <p14:xfrm>
              <a:off x="5284788" y="3756025"/>
              <a:ext cx="249237" cy="87313"/>
            </p14:xfrm>
          </p:contentPart>
        </mc:Choice>
        <mc:Fallback>
          <p:pic>
            <p:nvPicPr>
              <p:cNvPr id="134147" name="Ink 3"/>
              <p:cNvPicPr>
                <a:picLocks noRot="1" noChangeAspect="1" noEditPoints="1" noChangeArrowheads="1" noChangeShapeType="1"/>
              </p:cNvPicPr>
              <p:nvPr/>
            </p:nvPicPr>
            <p:blipFill>
              <a:blip r:embed="rId9"/>
              <a:stretch>
                <a:fillRect/>
              </a:stretch>
            </p:blipFill>
            <p:spPr>
              <a:xfrm>
                <a:off x="5278267" y="3749636"/>
                <a:ext cx="261554" cy="99381"/>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B420C2-8814-E51A-736C-8113F1D6CD0E}"/>
              </a:ext>
            </a:extLst>
          </p:cNvPr>
          <p:cNvSpPr>
            <a:spLocks noGrp="1"/>
          </p:cNvSpPr>
          <p:nvPr>
            <p:ph type="title"/>
          </p:nvPr>
        </p:nvSpPr>
        <p:spPr/>
        <p:txBody>
          <a:bodyPr/>
          <a:lstStyle/>
          <a:p>
            <a:r>
              <a:rPr lang="en-US">
                <a:ea typeface="+mj-lt"/>
                <a:cs typeface="+mj-lt"/>
              </a:rPr>
              <a:t>Types of knowledge</a:t>
            </a:r>
          </a:p>
        </p:txBody>
      </p:sp>
      <p:sp>
        <p:nvSpPr>
          <p:cNvPr id="3" name="Content Placeholder 2">
            <a:extLst>
              <a:ext uri="{FF2B5EF4-FFF2-40B4-BE49-F238E27FC236}">
                <a16:creationId xmlns="" xmlns:a16="http://schemas.microsoft.com/office/drawing/2014/main" id="{E4C20AE9-7E4B-40A9-68A0-E9D35F2A165D}"/>
              </a:ext>
            </a:extLst>
          </p:cNvPr>
          <p:cNvSpPr>
            <a:spLocks noGrp="1"/>
          </p:cNvSpPr>
          <p:nvPr>
            <p:ph idx="1"/>
          </p:nvPr>
        </p:nvSpPr>
        <p:spPr/>
        <p:txBody>
          <a:bodyPr/>
          <a:lstStyle/>
          <a:p>
            <a:pPr algn="just">
              <a:buNone/>
            </a:pPr>
            <a:r>
              <a:rPr lang="en-US" b="1" dirty="0">
                <a:ea typeface="+mn-lt"/>
                <a:cs typeface="+mn-lt"/>
              </a:rPr>
              <a:t>3. Meta-knowledge:</a:t>
            </a:r>
            <a:endParaRPr lang="en-US" dirty="0"/>
          </a:p>
          <a:p>
            <a:pPr algn="just"/>
            <a:r>
              <a:rPr lang="en-US" dirty="0">
                <a:ea typeface="+mn-lt"/>
                <a:cs typeface="+mn-lt"/>
              </a:rPr>
              <a:t>Knowledge about the other types of knowledge is called Meta-knowledge.</a:t>
            </a:r>
            <a:endParaRPr lang="en-US" dirty="0"/>
          </a:p>
          <a:p>
            <a:pPr indent="0" algn="just">
              <a:buNone/>
            </a:pPr>
            <a:r>
              <a:rPr lang="en-US" b="1" dirty="0">
                <a:ea typeface="+mn-lt"/>
                <a:cs typeface="+mn-lt"/>
              </a:rPr>
              <a:t>4. Heuristic knowledge:</a:t>
            </a:r>
            <a:endParaRPr lang="en-US" dirty="0"/>
          </a:p>
          <a:p>
            <a:pPr algn="just"/>
            <a:r>
              <a:rPr lang="en-US" dirty="0">
                <a:ea typeface="+mn-lt"/>
                <a:cs typeface="+mn-lt"/>
              </a:rPr>
              <a:t>Heuristic knowledge is representing knowledge of some experts in a filed or subject.</a:t>
            </a:r>
            <a:endParaRPr lang="en-US" dirty="0"/>
          </a:p>
          <a:p>
            <a:pPr algn="just"/>
            <a:r>
              <a:rPr lang="en-US" dirty="0">
                <a:ea typeface="+mn-lt"/>
                <a:cs typeface="+mn-lt"/>
              </a:rPr>
              <a:t>Heuristic knowledge is rules of thumb based on previous experiences, awareness of approaches, and which are good to work but not guaranteed.</a:t>
            </a:r>
            <a:endParaRPr lang="en-US" dirty="0"/>
          </a:p>
          <a:p>
            <a:pPr marL="0" indent="0">
              <a:buNone/>
            </a:pPr>
            <a:endParaRPr lang="en-US" dirty="0">
              <a:ea typeface="Arial Unicode MS"/>
              <a:cs typeface="Arial Unicode MS"/>
            </a:endParaRPr>
          </a:p>
        </p:txBody>
      </p:sp>
    </p:spTree>
    <p:extLst>
      <p:ext uri="{BB962C8B-B14F-4D97-AF65-F5344CB8AC3E}">
        <p14:creationId xmlns="" xmlns:p14="http://schemas.microsoft.com/office/powerpoint/2010/main" val="2580045030"/>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57200" y="1554480"/>
            <a:ext cx="10920550" cy="365760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30778"/>
            <a:ext cx="10363200" cy="670560"/>
          </a:xfrm>
        </p:spPr>
        <p:txBody>
          <a:bodyPr/>
          <a:lstStyle/>
          <a:p>
            <a:r>
              <a:rPr lang="en-US" dirty="0"/>
              <a:t>3. Hypothetical Syllogism:</a:t>
            </a:r>
          </a:p>
        </p:txBody>
      </p:sp>
      <p:pic>
        <p:nvPicPr>
          <p:cNvPr id="3074" name="Picture 2"/>
          <p:cNvPicPr>
            <a:picLocks noGrp="1" noChangeAspect="1" noChangeArrowheads="1"/>
          </p:cNvPicPr>
          <p:nvPr>
            <p:ph idx="1"/>
          </p:nvPr>
        </p:nvPicPr>
        <p:blipFill>
          <a:blip r:embed="rId2"/>
          <a:srcRect/>
          <a:stretch>
            <a:fillRect/>
          </a:stretch>
        </p:blipFill>
        <p:spPr bwMode="auto">
          <a:xfrm>
            <a:off x="770710" y="1043864"/>
            <a:ext cx="10567850" cy="5313394"/>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3">
            <p14:nvContentPartPr>
              <p14:cNvPr id="5122" name="Ink 2"/>
              <p14:cNvContentPartPr>
                <a14:cpLocks xmlns:a14="http://schemas.microsoft.com/office/drawing/2010/main" noRot="1" noChangeAspect="1" noEditPoints="1" noChangeArrowheads="1" noChangeShapeType="1"/>
              </p14:cNvContentPartPr>
              <p14:nvPr/>
            </p14:nvContentPartPr>
            <p14:xfrm>
              <a:off x="7143750" y="1682750"/>
              <a:ext cx="2135188" cy="484188"/>
            </p14:xfrm>
          </p:contentPart>
        </mc:Choice>
        <mc:Fallback>
          <p:pic>
            <p:nvPicPr>
              <p:cNvPr id="5122" name="Ink 2"/>
              <p:cNvPicPr>
                <a:picLocks noRot="1" noChangeAspect="1" noEditPoints="1" noChangeArrowheads="1" noChangeShapeType="1"/>
              </p:cNvPicPr>
              <p:nvPr/>
            </p:nvPicPr>
            <p:blipFill>
              <a:blip r:embed="rId4"/>
              <a:stretch>
                <a:fillRect/>
              </a:stretch>
            </p:blipFill>
            <p:spPr>
              <a:xfrm>
                <a:off x="7137271" y="1676275"/>
                <a:ext cx="2147426" cy="496419"/>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123" name="Ink 3"/>
              <p14:cNvContentPartPr>
                <a14:cpLocks xmlns:a14="http://schemas.microsoft.com/office/drawing/2010/main" noRot="1" noChangeAspect="1" noEditPoints="1" noChangeArrowheads="1" noChangeShapeType="1"/>
              </p14:cNvContentPartPr>
              <p14:nvPr/>
            </p14:nvContentPartPr>
            <p14:xfrm>
              <a:off x="9950450" y="1755775"/>
              <a:ext cx="628650" cy="241300"/>
            </p14:xfrm>
          </p:contentPart>
        </mc:Choice>
        <mc:Fallback>
          <p:pic>
            <p:nvPicPr>
              <p:cNvPr id="5123" name="Ink 3"/>
              <p:cNvPicPr>
                <a:picLocks noRot="1" noChangeAspect="1" noEditPoints="1" noChangeArrowheads="1" noChangeShapeType="1"/>
              </p:cNvPicPr>
              <p:nvPr/>
            </p:nvPicPr>
            <p:blipFill>
              <a:blip r:embed="rId6"/>
              <a:stretch>
                <a:fillRect/>
              </a:stretch>
            </p:blipFill>
            <p:spPr>
              <a:xfrm>
                <a:off x="9943962" y="1749312"/>
                <a:ext cx="640906" cy="253509"/>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91589"/>
            <a:ext cx="10363200" cy="513806"/>
          </a:xfrm>
        </p:spPr>
        <p:txBody>
          <a:bodyPr/>
          <a:lstStyle/>
          <a:p>
            <a:r>
              <a:rPr lang="en-US" dirty="0"/>
              <a:t>4. Disjunctive Syllogism:</a:t>
            </a:r>
          </a:p>
        </p:txBody>
      </p:sp>
      <p:sp>
        <p:nvSpPr>
          <p:cNvPr id="3" name="Content Placeholder 2"/>
          <p:cNvSpPr>
            <a:spLocks noGrp="1"/>
          </p:cNvSpPr>
          <p:nvPr>
            <p:ph idx="1"/>
          </p:nvPr>
        </p:nvSpPr>
        <p:spPr>
          <a:xfrm>
            <a:off x="914400" y="1358538"/>
            <a:ext cx="10363200" cy="940526"/>
          </a:xfrm>
        </p:spPr>
        <p:txBody>
          <a:bodyPr/>
          <a:lstStyle/>
          <a:p>
            <a:r>
              <a:rPr lang="en-US" dirty="0"/>
              <a:t>The Disjunctive syllogism rule state that if P∨Q is true, and ¬P is true, then Q will be true. It can be represented as:</a:t>
            </a:r>
          </a:p>
          <a:p>
            <a:endParaRPr lang="en-US" dirty="0"/>
          </a:p>
        </p:txBody>
      </p:sp>
      <p:pic>
        <p:nvPicPr>
          <p:cNvPr id="4099" name="Picture 3"/>
          <p:cNvPicPr>
            <a:picLocks noChangeAspect="1" noChangeArrowheads="1"/>
          </p:cNvPicPr>
          <p:nvPr/>
        </p:nvPicPr>
        <p:blipFill>
          <a:blip r:embed="rId2"/>
          <a:srcRect/>
          <a:stretch>
            <a:fillRect/>
          </a:stretch>
        </p:blipFill>
        <p:spPr bwMode="auto">
          <a:xfrm>
            <a:off x="1254034" y="2358254"/>
            <a:ext cx="9640389" cy="2814637"/>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2272257" y="5107577"/>
            <a:ext cx="7394257" cy="1528354"/>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4">
            <p14:nvContentPartPr>
              <p14:cNvPr id="6146" name="Ink 2"/>
              <p14:cNvContentPartPr>
                <a14:cpLocks xmlns:a14="http://schemas.microsoft.com/office/drawing/2010/main" noRot="1" noChangeAspect="1" noEditPoints="1" noChangeArrowheads="1" noChangeShapeType="1"/>
              </p14:cNvContentPartPr>
              <p14:nvPr/>
            </p14:nvContentPartPr>
            <p14:xfrm>
              <a:off x="5226050" y="2427288"/>
              <a:ext cx="250825" cy="88900"/>
            </p14:xfrm>
          </p:contentPart>
        </mc:Choice>
        <mc:Fallback>
          <p:pic>
            <p:nvPicPr>
              <p:cNvPr id="6146" name="Ink 2"/>
              <p:cNvPicPr>
                <a:picLocks noRot="1" noChangeAspect="1" noEditPoints="1" noChangeArrowheads="1" noChangeShapeType="1"/>
              </p:cNvPicPr>
              <p:nvPr/>
            </p:nvPicPr>
            <p:blipFill>
              <a:blip r:embed="rId5"/>
              <a:stretch>
                <a:fillRect/>
              </a:stretch>
            </p:blipFill>
            <p:spPr>
              <a:xfrm>
                <a:off x="5219582" y="2420913"/>
                <a:ext cx="263043" cy="1009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6147" name="Ink 3"/>
              <p14:cNvContentPartPr>
                <a14:cpLocks xmlns:a14="http://schemas.microsoft.com/office/drawing/2010/main" noRot="1" noChangeAspect="1" noEditPoints="1" noChangeArrowheads="1" noChangeShapeType="1"/>
              </p14:cNvContentPartPr>
              <p14:nvPr/>
            </p14:nvContentPartPr>
            <p14:xfrm>
              <a:off x="6140450" y="2520950"/>
              <a:ext cx="536575" cy="295275"/>
            </p14:xfrm>
          </p:contentPart>
        </mc:Choice>
        <mc:Fallback>
          <p:pic>
            <p:nvPicPr>
              <p:cNvPr id="6147" name="Ink 3"/>
              <p:cNvPicPr>
                <a:picLocks noRot="1" noChangeAspect="1" noEditPoints="1" noChangeArrowheads="1" noChangeShapeType="1"/>
              </p:cNvPicPr>
              <p:nvPr/>
            </p:nvPicPr>
            <p:blipFill>
              <a:blip r:embed="rId7"/>
              <a:stretch>
                <a:fillRect/>
              </a:stretch>
            </p:blipFill>
            <p:spPr>
              <a:xfrm>
                <a:off x="6133977" y="2514460"/>
                <a:ext cx="548803" cy="307533"/>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6148" name="Ink 4"/>
              <p14:cNvContentPartPr>
                <a14:cpLocks xmlns:a14="http://schemas.microsoft.com/office/drawing/2010/main" noRot="1" noChangeAspect="1" noEditPoints="1" noChangeArrowheads="1" noChangeShapeType="1"/>
              </p14:cNvContentPartPr>
              <p14:nvPr/>
            </p14:nvContentPartPr>
            <p14:xfrm>
              <a:off x="6251575" y="2844800"/>
              <a:ext cx="4763" cy="1588"/>
            </p14:xfrm>
          </p:contentPart>
        </mc:Choice>
        <mc:Fallback>
          <p:pic>
            <p:nvPicPr>
              <p:cNvPr id="6148" name="Ink 4"/>
              <p:cNvPicPr>
                <a:picLocks noRot="1" noChangeAspect="1" noEditPoints="1" noChangeArrowheads="1" noChangeShapeType="1"/>
              </p:cNvPicPr>
              <p:nvPr/>
            </p:nvPicPr>
            <p:blipFill>
              <a:blip r:embed="rId9"/>
              <a:stretch>
                <a:fillRect/>
              </a:stretch>
            </p:blipFill>
            <p:spPr>
              <a:xfrm>
                <a:off x="6243781" y="2816216"/>
                <a:ext cx="19485" cy="555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6149" name="Ink 5"/>
              <p14:cNvContentPartPr>
                <a14:cpLocks xmlns:a14="http://schemas.microsoft.com/office/drawing/2010/main" noRot="1" noChangeAspect="1" noEditPoints="1" noChangeArrowheads="1" noChangeShapeType="1"/>
              </p14:cNvContentPartPr>
              <p14:nvPr/>
            </p14:nvContentPartPr>
            <p14:xfrm>
              <a:off x="5562600" y="4603750"/>
              <a:ext cx="277813" cy="88900"/>
            </p14:xfrm>
          </p:contentPart>
        </mc:Choice>
        <mc:Fallback>
          <p:pic>
            <p:nvPicPr>
              <p:cNvPr id="6149" name="Ink 5"/>
              <p:cNvPicPr>
                <a:picLocks noRot="1" noChangeAspect="1" noEditPoints="1" noChangeArrowheads="1" noChangeShapeType="1"/>
              </p:cNvPicPr>
              <p:nvPr/>
            </p:nvPicPr>
            <p:blipFill>
              <a:blip r:embed="rId11"/>
              <a:stretch>
                <a:fillRect/>
              </a:stretch>
            </p:blipFill>
            <p:spPr>
              <a:xfrm>
                <a:off x="5556139" y="4597219"/>
                <a:ext cx="290017" cy="1012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6150" name="Ink 6"/>
              <p14:cNvContentPartPr>
                <a14:cpLocks xmlns:a14="http://schemas.microsoft.com/office/drawing/2010/main" noRot="1" noChangeAspect="1" noEditPoints="1" noChangeArrowheads="1" noChangeShapeType="1"/>
              </p14:cNvContentPartPr>
              <p14:nvPr/>
            </p14:nvContentPartPr>
            <p14:xfrm>
              <a:off x="6526213" y="4170363"/>
              <a:ext cx="141287" cy="15875"/>
            </p14:xfrm>
          </p:contentPart>
        </mc:Choice>
        <mc:Fallback>
          <p:pic>
            <p:nvPicPr>
              <p:cNvPr id="6150" name="Ink 6"/>
              <p:cNvPicPr>
                <a:picLocks noRot="1" noChangeAspect="1" noEditPoints="1" noChangeArrowheads="1" noChangeShapeType="1"/>
              </p:cNvPicPr>
              <p:nvPr/>
            </p:nvPicPr>
            <p:blipFill>
              <a:blip r:embed="rId13"/>
              <a:stretch>
                <a:fillRect/>
              </a:stretch>
            </p:blipFill>
            <p:spPr>
              <a:xfrm>
                <a:off x="6519725" y="4163869"/>
                <a:ext cx="153541" cy="2814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6151" name="Ink 7"/>
              <p14:cNvContentPartPr>
                <a14:cpLocks xmlns:a14="http://schemas.microsoft.com/office/drawing/2010/main" noRot="1" noChangeAspect="1" noEditPoints="1" noChangeArrowheads="1" noChangeShapeType="1"/>
              </p14:cNvContentPartPr>
              <p14:nvPr/>
            </p14:nvContentPartPr>
            <p14:xfrm>
              <a:off x="6096000" y="2757488"/>
              <a:ext cx="187325" cy="82550"/>
            </p14:xfrm>
          </p:contentPart>
        </mc:Choice>
        <mc:Fallback>
          <p:pic>
            <p:nvPicPr>
              <p:cNvPr id="6151" name="Ink 7"/>
              <p:cNvPicPr>
                <a:picLocks noRot="1" noChangeAspect="1" noEditPoints="1" noChangeArrowheads="1" noChangeShapeType="1"/>
              </p:cNvPicPr>
              <p:nvPr/>
            </p:nvPicPr>
            <p:blipFill>
              <a:blip r:embed="rId15"/>
              <a:stretch>
                <a:fillRect/>
              </a:stretch>
            </p:blipFill>
            <p:spPr>
              <a:xfrm>
                <a:off x="6089478" y="2750942"/>
                <a:ext cx="199644" cy="94914"/>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552994"/>
          </a:xfrm>
        </p:spPr>
        <p:txBody>
          <a:bodyPr/>
          <a:lstStyle/>
          <a:p>
            <a:r>
              <a:rPr lang="en-US" dirty="0"/>
              <a:t>5. Addition:</a:t>
            </a:r>
          </a:p>
        </p:txBody>
      </p:sp>
      <p:pic>
        <p:nvPicPr>
          <p:cNvPr id="5122" name="Picture 2"/>
          <p:cNvPicPr>
            <a:picLocks noGrp="1" noChangeAspect="1" noChangeArrowheads="1"/>
          </p:cNvPicPr>
          <p:nvPr>
            <p:ph idx="1"/>
          </p:nvPr>
        </p:nvPicPr>
        <p:blipFill>
          <a:blip r:embed="rId2"/>
          <a:srcRect/>
          <a:stretch>
            <a:fillRect/>
          </a:stretch>
        </p:blipFill>
        <p:spPr bwMode="auto">
          <a:xfrm>
            <a:off x="1045029" y="1384663"/>
            <a:ext cx="10006148" cy="5003074"/>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3">
            <p14:nvContentPartPr>
              <p14:cNvPr id="7170" name="Ink 2"/>
              <p14:cNvContentPartPr>
                <a14:cpLocks xmlns:a14="http://schemas.microsoft.com/office/drawing/2010/main" noRot="1" noChangeAspect="1" noEditPoints="1" noChangeArrowheads="1" noChangeShapeType="1"/>
              </p14:cNvContentPartPr>
              <p14:nvPr/>
            </p14:nvContentPartPr>
            <p14:xfrm>
              <a:off x="4098925" y="2292350"/>
              <a:ext cx="134938" cy="44450"/>
            </p14:xfrm>
          </p:contentPart>
        </mc:Choice>
        <mc:Fallback>
          <p:pic>
            <p:nvPicPr>
              <p:cNvPr id="7170" name="Ink 2"/>
              <p:cNvPicPr>
                <a:picLocks noRot="1" noChangeAspect="1" noEditPoints="1" noChangeArrowheads="1" noChangeShapeType="1"/>
              </p:cNvPicPr>
              <p:nvPr/>
            </p:nvPicPr>
            <p:blipFill>
              <a:blip r:embed="rId4"/>
              <a:stretch>
                <a:fillRect/>
              </a:stretch>
            </p:blipFill>
            <p:spPr>
              <a:xfrm>
                <a:off x="4092431" y="2285845"/>
                <a:ext cx="147205" cy="567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7171" name="Ink 3"/>
              <p14:cNvContentPartPr>
                <a14:cpLocks xmlns:a14="http://schemas.microsoft.com/office/drawing/2010/main" noRot="1" noChangeAspect="1" noEditPoints="1" noChangeArrowheads="1" noChangeShapeType="1"/>
              </p14:cNvContentPartPr>
              <p14:nvPr/>
            </p14:nvContentPartPr>
            <p14:xfrm>
              <a:off x="4235450" y="2541588"/>
              <a:ext cx="168275" cy="71437"/>
            </p14:xfrm>
          </p:contentPart>
        </mc:Choice>
        <mc:Fallback>
          <p:pic>
            <p:nvPicPr>
              <p:cNvPr id="7171" name="Ink 3"/>
              <p:cNvPicPr>
                <a:picLocks noRot="1" noChangeAspect="1" noEditPoints="1" noChangeArrowheads="1" noChangeShapeType="1"/>
              </p:cNvPicPr>
              <p:nvPr/>
            </p:nvPicPr>
            <p:blipFill>
              <a:blip r:embed="rId6"/>
              <a:stretch>
                <a:fillRect/>
              </a:stretch>
            </p:blipFill>
            <p:spPr>
              <a:xfrm>
                <a:off x="4228964" y="2535061"/>
                <a:ext cx="180526" cy="83766"/>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7172" name="Ink 4"/>
              <p14:cNvContentPartPr>
                <a14:cpLocks xmlns:a14="http://schemas.microsoft.com/office/drawing/2010/main" noRot="1" noChangeAspect="1" noEditPoints="1" noChangeArrowheads="1" noChangeShapeType="1"/>
              </p14:cNvContentPartPr>
              <p14:nvPr/>
            </p14:nvContentPartPr>
            <p14:xfrm>
              <a:off x="5110163" y="2276475"/>
              <a:ext cx="871537" cy="436563"/>
            </p14:xfrm>
          </p:contentPart>
        </mc:Choice>
        <mc:Fallback>
          <p:pic>
            <p:nvPicPr>
              <p:cNvPr id="7172" name="Ink 4"/>
              <p:cNvPicPr>
                <a:picLocks noRot="1" noChangeAspect="1" noEditPoints="1" noChangeArrowheads="1" noChangeShapeType="1"/>
              </p:cNvPicPr>
              <p:nvPr/>
            </p:nvPicPr>
            <p:blipFill>
              <a:blip r:embed="rId8"/>
              <a:stretch>
                <a:fillRect/>
              </a:stretch>
            </p:blipFill>
            <p:spPr>
              <a:xfrm>
                <a:off x="5103683" y="2270002"/>
                <a:ext cx="883777" cy="44879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7173" name="Ink 5"/>
              <p14:cNvContentPartPr>
                <a14:cpLocks xmlns:a14="http://schemas.microsoft.com/office/drawing/2010/main" noRot="1" noChangeAspect="1" noEditPoints="1" noChangeArrowheads="1" noChangeShapeType="1"/>
              </p14:cNvContentPartPr>
              <p14:nvPr/>
            </p14:nvContentPartPr>
            <p14:xfrm>
              <a:off x="3768725" y="2746375"/>
              <a:ext cx="6350" cy="39688"/>
            </p14:xfrm>
          </p:contentPart>
        </mc:Choice>
        <mc:Fallback>
          <p:pic>
            <p:nvPicPr>
              <p:cNvPr id="7173" name="Ink 5"/>
              <p:cNvPicPr>
                <a:picLocks noRot="1" noChangeAspect="1" noEditPoints="1" noChangeArrowheads="1" noChangeShapeType="1"/>
              </p:cNvPicPr>
              <p:nvPr/>
            </p:nvPicPr>
            <p:blipFill>
              <a:blip r:embed="rId10"/>
              <a:stretch>
                <a:fillRect/>
              </a:stretch>
            </p:blipFill>
            <p:spPr>
              <a:xfrm>
                <a:off x="3761581" y="2740053"/>
                <a:ext cx="19844" cy="5163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7174" name="Ink 6"/>
              <p14:cNvContentPartPr>
                <a14:cpLocks xmlns:a14="http://schemas.microsoft.com/office/drawing/2010/main" noRot="1" noChangeAspect="1" noEditPoints="1" noChangeArrowheads="1" noChangeShapeType="1"/>
              </p14:cNvContentPartPr>
              <p14:nvPr/>
            </p14:nvContentPartPr>
            <p14:xfrm>
              <a:off x="4117975" y="2709863"/>
              <a:ext cx="23813" cy="66675"/>
            </p14:xfrm>
          </p:contentPart>
        </mc:Choice>
        <mc:Fallback>
          <p:pic>
            <p:nvPicPr>
              <p:cNvPr id="7174" name="Ink 6"/>
              <p:cNvPicPr>
                <a:picLocks noRot="1" noChangeAspect="1" noEditPoints="1" noChangeArrowheads="1" noChangeShapeType="1"/>
              </p:cNvPicPr>
              <p:nvPr/>
            </p:nvPicPr>
            <p:blipFill>
              <a:blip r:embed="rId12"/>
              <a:stretch>
                <a:fillRect/>
              </a:stretch>
            </p:blipFill>
            <p:spPr>
              <a:xfrm>
                <a:off x="4111381" y="2703269"/>
                <a:ext cx="36269" cy="79131"/>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00594"/>
            <a:ext cx="10363200" cy="474617"/>
          </a:xfrm>
        </p:spPr>
        <p:txBody>
          <a:bodyPr/>
          <a:lstStyle/>
          <a:p>
            <a:r>
              <a:rPr lang="en-US" dirty="0"/>
              <a:t>6. Simplification:</a:t>
            </a:r>
          </a:p>
        </p:txBody>
      </p:sp>
      <p:pic>
        <p:nvPicPr>
          <p:cNvPr id="6146" name="Picture 2"/>
          <p:cNvPicPr>
            <a:picLocks noGrp="1" noChangeAspect="1" noChangeArrowheads="1"/>
          </p:cNvPicPr>
          <p:nvPr>
            <p:ph idx="1"/>
          </p:nvPr>
        </p:nvPicPr>
        <p:blipFill>
          <a:blip r:embed="rId2"/>
          <a:srcRect/>
          <a:stretch>
            <a:fillRect/>
          </a:stretch>
        </p:blipFill>
        <p:spPr bwMode="auto">
          <a:xfrm>
            <a:off x="744583" y="1320167"/>
            <a:ext cx="10241279" cy="4362176"/>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3">
            <p14:nvContentPartPr>
              <p14:cNvPr id="8194" name="Ink 2"/>
              <p14:cNvContentPartPr>
                <a14:cpLocks xmlns:a14="http://schemas.microsoft.com/office/drawing/2010/main" noRot="1" noChangeAspect="1" noEditPoints="1" noChangeArrowheads="1" noChangeShapeType="1"/>
              </p14:cNvContentPartPr>
              <p14:nvPr/>
            </p14:nvContentPartPr>
            <p14:xfrm>
              <a:off x="5249863" y="2825750"/>
              <a:ext cx="153987" cy="69850"/>
            </p14:xfrm>
          </p:contentPart>
        </mc:Choice>
        <mc:Fallback>
          <p:pic>
            <p:nvPicPr>
              <p:cNvPr id="8194" name="Ink 2"/>
              <p:cNvPicPr>
                <a:picLocks noRot="1" noChangeAspect="1" noEditPoints="1" noChangeArrowheads="1" noChangeShapeType="1"/>
              </p:cNvPicPr>
              <p:nvPr/>
            </p:nvPicPr>
            <p:blipFill>
              <a:blip r:embed="rId4"/>
              <a:stretch>
                <a:fillRect/>
              </a:stretch>
            </p:blipFill>
            <p:spPr>
              <a:xfrm>
                <a:off x="5243357" y="2819167"/>
                <a:ext cx="166277" cy="82284"/>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8195" name="Ink 3"/>
              <p14:cNvContentPartPr>
                <a14:cpLocks xmlns:a14="http://schemas.microsoft.com/office/drawing/2010/main" noRot="1" noChangeAspect="1" noEditPoints="1" noChangeArrowheads="1" noChangeShapeType="1"/>
              </p14:cNvContentPartPr>
              <p14:nvPr/>
            </p14:nvContentPartPr>
            <p14:xfrm>
              <a:off x="4076700" y="2332038"/>
              <a:ext cx="84138" cy="20637"/>
            </p14:xfrm>
          </p:contentPart>
        </mc:Choice>
        <mc:Fallback>
          <p:pic>
            <p:nvPicPr>
              <p:cNvPr id="8195" name="Ink 3"/>
              <p:cNvPicPr>
                <a:picLocks noRot="1" noChangeAspect="1" noEditPoints="1" noChangeArrowheads="1" noChangeShapeType="1"/>
              </p:cNvPicPr>
              <p:nvPr/>
            </p:nvPicPr>
            <p:blipFill>
              <a:blip r:embed="rId6"/>
              <a:stretch>
                <a:fillRect/>
              </a:stretch>
            </p:blipFill>
            <p:spPr>
              <a:xfrm>
                <a:off x="4070200" y="2325633"/>
                <a:ext cx="96416" cy="32735"/>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8196" name="Ink 4"/>
              <p14:cNvContentPartPr>
                <a14:cpLocks xmlns:a14="http://schemas.microsoft.com/office/drawing/2010/main" noRot="1" noChangeAspect="1" noEditPoints="1" noChangeArrowheads="1" noChangeShapeType="1"/>
              </p14:cNvContentPartPr>
              <p14:nvPr/>
            </p14:nvContentPartPr>
            <p14:xfrm>
              <a:off x="4113213" y="2882900"/>
              <a:ext cx="292100" cy="120650"/>
            </p14:xfrm>
          </p:contentPart>
        </mc:Choice>
        <mc:Fallback>
          <p:pic>
            <p:nvPicPr>
              <p:cNvPr id="8196" name="Ink 4"/>
              <p:cNvPicPr>
                <a:picLocks noRot="1" noChangeAspect="1" noEditPoints="1" noChangeArrowheads="1" noChangeShapeType="1"/>
              </p:cNvPicPr>
              <p:nvPr/>
            </p:nvPicPr>
            <p:blipFill>
              <a:blip r:embed="rId8"/>
              <a:stretch>
                <a:fillRect/>
              </a:stretch>
            </p:blipFill>
            <p:spPr>
              <a:xfrm>
                <a:off x="4106730" y="2876299"/>
                <a:ext cx="304346" cy="133118"/>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70709" y="653143"/>
            <a:ext cx="10332720" cy="539496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823996" y="574767"/>
            <a:ext cx="8269577" cy="590441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199902" y="979714"/>
            <a:ext cx="8967507" cy="5029200"/>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0869" y="849085"/>
            <a:ext cx="8098971" cy="3139321"/>
          </a:xfrm>
          <a:prstGeom prst="rect">
            <a:avLst/>
          </a:prstGeom>
        </p:spPr>
        <p:txBody>
          <a:bodyPr wrap="square">
            <a:spAutoFit/>
          </a:bodyPr>
          <a:lstStyle/>
          <a:p>
            <a:r>
              <a:rPr lang="en-US" dirty="0" smtClean="0"/>
              <a:t>Example 2 : At the prolog query prompt, when you write below query,</a:t>
            </a:r>
          </a:p>
          <a:p>
            <a:r>
              <a:rPr lang="en-US" dirty="0" smtClean="0"/>
              <a:t>?- owns(X, car(</a:t>
            </a:r>
            <a:r>
              <a:rPr lang="en-US" dirty="0" err="1" smtClean="0"/>
              <a:t>bmw</a:t>
            </a:r>
            <a:r>
              <a:rPr lang="en-US" dirty="0" smtClean="0"/>
              <a:t>)) = owns(Y, car(C)).</a:t>
            </a:r>
            <a:br>
              <a:rPr lang="en-US" dirty="0" smtClean="0"/>
            </a:br>
            <a:r>
              <a:rPr lang="en-US" dirty="0" smtClean="0"/>
              <a:t>You will get Answer : X = Y, C = </a:t>
            </a:r>
            <a:r>
              <a:rPr lang="en-US" dirty="0" err="1" smtClean="0"/>
              <a:t>bmw</a:t>
            </a:r>
            <a:r>
              <a:rPr lang="en-US" dirty="0" smtClean="0"/>
              <a:t>.  </a:t>
            </a:r>
          </a:p>
          <a:p>
            <a:r>
              <a:rPr lang="en-US" dirty="0" smtClean="0"/>
              <a:t>Here owns(X, car(</a:t>
            </a:r>
            <a:r>
              <a:rPr lang="en-US" dirty="0" err="1" smtClean="0"/>
              <a:t>bmw</a:t>
            </a:r>
            <a:r>
              <a:rPr lang="en-US" dirty="0" smtClean="0"/>
              <a:t>)) </a:t>
            </a:r>
            <a:r>
              <a:rPr lang="en-US" i="1" dirty="0" smtClean="0"/>
              <a:t> </a:t>
            </a:r>
            <a:r>
              <a:rPr lang="en-US" dirty="0" smtClean="0"/>
              <a:t>and owns(Y, car(C)) </a:t>
            </a:r>
            <a:r>
              <a:rPr lang="en-US" i="1" dirty="0" smtClean="0"/>
              <a:t> </a:t>
            </a:r>
            <a:r>
              <a:rPr lang="en-US" dirty="0" smtClean="0"/>
              <a:t>unifies -- because </a:t>
            </a:r>
          </a:p>
          <a:p>
            <a:pPr marL="400050" indent="-400050">
              <a:buAutoNum type="romanLcParenBoth"/>
            </a:pPr>
            <a:r>
              <a:rPr lang="en-US" dirty="0" smtClean="0"/>
              <a:t>predicate names 'owns' are same on both side </a:t>
            </a:r>
          </a:p>
          <a:p>
            <a:pPr marL="400050" indent="-400050">
              <a:buAutoNum type="romanLcParenBoth"/>
            </a:pPr>
            <a:r>
              <a:rPr lang="en-US" dirty="0" smtClean="0"/>
              <a:t>(ii) number of arguments for that predicate, i.e. 2, are equal both side. </a:t>
            </a:r>
          </a:p>
          <a:p>
            <a:pPr marL="400050" indent="-400050">
              <a:buAutoNum type="romanLcParenBoth"/>
            </a:pPr>
            <a:r>
              <a:rPr lang="en-US" dirty="0" smtClean="0"/>
              <a:t>(iii) 2nd argument with 'car' predicate inside the brackets are same both side and even in that predicate again number of arguments are same.</a:t>
            </a:r>
          </a:p>
          <a:p>
            <a:pPr marL="400050" indent="-400050">
              <a:buAutoNum type="romanLcParenBoth"/>
            </a:pPr>
            <a:r>
              <a:rPr lang="en-US" dirty="0" smtClean="0"/>
              <a:t> So, here terms unify in which X=Y. So, Y is substituted with X  -- </a:t>
            </a:r>
          </a:p>
          <a:p>
            <a:pPr marL="400050" indent="-400050">
              <a:buAutoNum type="romanLcParenBoth"/>
            </a:pPr>
            <a:r>
              <a:rPr lang="en-US" dirty="0" smtClean="0"/>
              <a:t> i.e. written as {X | Y} and C is instantiated to </a:t>
            </a:r>
            <a:r>
              <a:rPr lang="en-US" dirty="0" err="1" smtClean="0"/>
              <a:t>bmw</a:t>
            </a:r>
            <a:r>
              <a:rPr lang="en-US" dirty="0" smtClean="0"/>
              <a:t>, -- written as  {</a:t>
            </a:r>
            <a:r>
              <a:rPr lang="en-US" dirty="0" err="1" smtClean="0"/>
              <a:t>bmw</a:t>
            </a:r>
            <a:r>
              <a:rPr lang="en-US" dirty="0" smtClean="0"/>
              <a:t> | C} and this is called </a:t>
            </a:r>
            <a:r>
              <a:rPr lang="en-US" b="1" dirty="0" smtClean="0"/>
              <a:t>Unification with Instantiation</a:t>
            </a:r>
            <a:r>
              <a:rPr lang="en-US" dirty="0" smtClean="0"/>
              <a:t>.</a:t>
            </a:r>
            <a:endParaRPr lang="en-US" dirty="0"/>
          </a:p>
        </p:txBody>
      </p:sp>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96686"/>
          </a:xfrm>
        </p:spPr>
        <p:txBody>
          <a:bodyPr/>
          <a:lstStyle/>
          <a:p>
            <a:r>
              <a:rPr lang="en-US" b="1" dirty="0"/>
              <a:t>Natural Deduction</a:t>
            </a:r>
            <a:endParaRPr lang="en-US" dirty="0"/>
          </a:p>
        </p:txBody>
      </p:sp>
      <p:sp>
        <p:nvSpPr>
          <p:cNvPr id="3" name="Content Placeholder 2"/>
          <p:cNvSpPr>
            <a:spLocks noGrp="1"/>
          </p:cNvSpPr>
          <p:nvPr>
            <p:ph idx="1"/>
          </p:nvPr>
        </p:nvSpPr>
        <p:spPr>
          <a:xfrm>
            <a:off x="914400" y="1554480"/>
            <a:ext cx="10363200" cy="4541520"/>
          </a:xfrm>
        </p:spPr>
        <p:txBody>
          <a:bodyPr/>
          <a:lstStyle/>
          <a:p>
            <a:r>
              <a:rPr lang="en-US" dirty="0"/>
              <a:t>Testing whether a proposition is a tautology by testing every possible truth assignment is expensive—there are exponentially many. </a:t>
            </a:r>
          </a:p>
          <a:p>
            <a:r>
              <a:rPr lang="en-US" dirty="0"/>
              <a:t>We need a </a:t>
            </a:r>
            <a:r>
              <a:rPr lang="en-US" b="1" dirty="0"/>
              <a:t>deductive system</a:t>
            </a:r>
            <a:r>
              <a:rPr lang="en-US" dirty="0"/>
              <a:t>, which will allow us to construct proofs of tautologies in a step-by-step fashion.</a:t>
            </a:r>
          </a:p>
          <a:p>
            <a:r>
              <a:rPr lang="en-US" dirty="0"/>
              <a:t>The system we will use is known as </a:t>
            </a:r>
            <a:r>
              <a:rPr lang="en-US" b="1" dirty="0"/>
              <a:t>natural deduction</a:t>
            </a:r>
            <a:r>
              <a:rPr lang="en-US" dirty="0"/>
              <a:t>.</a:t>
            </a:r>
          </a:p>
          <a:p>
            <a:r>
              <a:rPr lang="en-US" dirty="0"/>
              <a:t>The system consists of a set of </a:t>
            </a:r>
            <a:r>
              <a:rPr lang="en-US" b="1" dirty="0"/>
              <a:t>rules of inference</a:t>
            </a:r>
            <a:r>
              <a:rPr lang="en-US" dirty="0"/>
              <a:t> for deriving consequences from premises. </a:t>
            </a:r>
          </a:p>
          <a:p>
            <a:r>
              <a:rPr lang="en-US" dirty="0"/>
              <a:t>One builds a proof tree whose root is the proposition to be proved and whose leaves are the initial assumptions or axioms (for proof trees, we usually draw the root at the bottom and the leaves at the top).</a:t>
            </a:r>
          </a:p>
          <a:p>
            <a:pPr>
              <a:buNone/>
            </a:pPr>
            <a:endParaRPr lang="en-US" dirty="0"/>
          </a:p>
        </p:txBody>
      </p:sp>
      <mc:AlternateContent xmlns:mc="http://schemas.openxmlformats.org/markup-compatibility/2006">
        <mc:Choice xmlns="" xmlns:p14="http://schemas.microsoft.com/office/powerpoint/2010/main" Requires="p14">
          <p:contentPart p14:bwMode="auto" r:id="rId24">
            <p14:nvContentPartPr>
              <p14:cNvPr id="144397" name="Ink 13"/>
              <p14:cNvContentPartPr>
                <a14:cpLocks xmlns:a14="http://schemas.microsoft.com/office/drawing/2010/main" noRot="1" noChangeAspect="1" noEditPoints="1" noChangeArrowheads="1" noChangeShapeType="1"/>
              </p14:cNvContentPartPr>
              <p14:nvPr/>
            </p14:nvContentPartPr>
            <p14:xfrm>
              <a:off x="10641013" y="1989138"/>
              <a:ext cx="4762" cy="1587"/>
            </p14:xfrm>
          </p:contentPart>
        </mc:Choice>
        <mc:Fallback>
          <p:pic>
            <p:nvPicPr>
              <p:cNvPr id="144397" name="Ink 13"/>
              <p:cNvPicPr>
                <a:picLocks noRot="1" noChangeAspect="1" noEditPoints="1" noChangeArrowheads="1" noChangeShapeType="1"/>
              </p:cNvPicPr>
              <p:nvPr/>
            </p:nvPicPr>
            <p:blipFill>
              <a:blip r:embed="rId25"/>
              <a:stretch>
                <a:fillRect/>
              </a:stretch>
            </p:blipFill>
            <p:spPr>
              <a:xfrm>
                <a:off x="10633221" y="1979616"/>
                <a:ext cx="19481" cy="19573"/>
              </a:xfrm>
              <a:prstGeom prst="rect">
                <a:avLst/>
              </a:prstGeom>
            </p:spPr>
          </p:pic>
        </mc:Fallback>
      </mc:AlternateContent>
      <mc:AlternateContent xmlns:mc="http://schemas.openxmlformats.org/markup-compatibility/2006">
        <mc:Choice xmlns="" xmlns:p14="http://schemas.microsoft.com/office/powerpoint/2010/main" Requires="p14">
          <p:contentPart p14:bwMode="auto" r:id="rId28">
            <p14:nvContentPartPr>
              <p14:cNvPr id="144399" name="Ink 15"/>
              <p14:cNvContentPartPr>
                <a14:cpLocks xmlns:a14="http://schemas.microsoft.com/office/drawing/2010/main" noRot="1" noChangeAspect="1" noEditPoints="1" noChangeArrowheads="1" noChangeShapeType="1"/>
              </p14:cNvContentPartPr>
              <p14:nvPr/>
            </p14:nvContentPartPr>
            <p14:xfrm>
              <a:off x="4186238" y="306388"/>
              <a:ext cx="1587" cy="3175"/>
            </p14:xfrm>
          </p:contentPart>
        </mc:Choice>
        <mc:Fallback>
          <p:pic>
            <p:nvPicPr>
              <p:cNvPr id="144399" name="Ink 15"/>
              <p:cNvPicPr>
                <a:picLocks noRot="1" noChangeAspect="1" noEditPoints="1" noChangeArrowheads="1" noChangeShapeType="1"/>
              </p:cNvPicPr>
              <p:nvPr/>
            </p:nvPicPr>
            <p:blipFill>
              <a:blip r:embed="rId29"/>
              <a:stretch>
                <a:fillRect/>
              </a:stretch>
            </p:blipFill>
            <p:spPr>
              <a:xfrm>
                <a:off x="4157672" y="298224"/>
                <a:ext cx="55545" cy="18596"/>
              </a:xfrm>
              <a:prstGeom prst="rect">
                <a:avLst/>
              </a:prstGeom>
            </p:spPr>
          </p:pic>
        </mc:Fallback>
      </mc:AlternateContent>
      <mc:AlternateContent xmlns:mc="http://schemas.openxmlformats.org/markup-compatibility/2006">
        <mc:Choice xmlns="" xmlns:p14="http://schemas.microsoft.com/office/powerpoint/2010/main" Requires="p14">
          <p:contentPart p14:bwMode="auto" r:id="rId34">
            <p14:nvContentPartPr>
              <p14:cNvPr id="144402" name="Ink 18"/>
              <p14:cNvContentPartPr>
                <a14:cpLocks xmlns:a14="http://schemas.microsoft.com/office/drawing/2010/main" noRot="1" noChangeAspect="1" noEditPoints="1" noChangeArrowheads="1" noChangeShapeType="1"/>
              </p14:cNvContentPartPr>
              <p14:nvPr/>
            </p14:nvContentPartPr>
            <p14:xfrm>
              <a:off x="6013450" y="1901825"/>
              <a:ext cx="1031875" cy="109538"/>
            </p14:xfrm>
          </p:contentPart>
        </mc:Choice>
        <mc:Fallback>
          <p:pic>
            <p:nvPicPr>
              <p:cNvPr id="144402" name="Ink 18"/>
              <p:cNvPicPr>
                <a:picLocks noRot="1" noChangeAspect="1" noEditPoints="1" noChangeArrowheads="1" noChangeShapeType="1"/>
              </p:cNvPicPr>
              <p:nvPr/>
            </p:nvPicPr>
            <p:blipFill>
              <a:blip r:embed="rId35"/>
              <a:stretch>
                <a:fillRect/>
              </a:stretch>
            </p:blipFill>
            <p:spPr>
              <a:xfrm>
                <a:off x="6006967" y="1895296"/>
                <a:ext cx="1044121" cy="121870"/>
              </a:xfrm>
              <a:prstGeom prst="rect">
                <a:avLst/>
              </a:prstGeom>
            </p:spPr>
          </p:pic>
        </mc:Fallback>
      </mc:AlternateContent>
      <mc:AlternateContent xmlns:mc="http://schemas.openxmlformats.org/markup-compatibility/2006">
        <mc:Choice xmlns="" xmlns:p14="http://schemas.microsoft.com/office/powerpoint/2010/main" Requires="p14">
          <p:contentPart p14:bwMode="auto" r:id="rId36">
            <p14:nvContentPartPr>
              <p14:cNvPr id="144403" name="Ink 19"/>
              <p14:cNvContentPartPr>
                <a14:cpLocks xmlns:a14="http://schemas.microsoft.com/office/drawing/2010/main" noRot="1" noChangeAspect="1" noEditPoints="1" noChangeArrowheads="1" noChangeShapeType="1"/>
              </p14:cNvContentPartPr>
              <p14:nvPr/>
            </p14:nvContentPartPr>
            <p14:xfrm>
              <a:off x="6356350" y="3578225"/>
              <a:ext cx="1041400" cy="19050"/>
            </p14:xfrm>
          </p:contentPart>
        </mc:Choice>
        <mc:Fallback>
          <p:pic>
            <p:nvPicPr>
              <p:cNvPr id="144403" name="Ink 19"/>
              <p:cNvPicPr>
                <a:picLocks noRot="1" noChangeAspect="1" noEditPoints="1" noChangeArrowheads="1" noChangeShapeType="1"/>
              </p:cNvPicPr>
              <p:nvPr/>
            </p:nvPicPr>
            <p:blipFill>
              <a:blip r:embed="rId37"/>
              <a:stretch>
                <a:fillRect/>
              </a:stretch>
            </p:blipFill>
            <p:spPr>
              <a:xfrm>
                <a:off x="6349873" y="3571755"/>
                <a:ext cx="1053635" cy="31271"/>
              </a:xfrm>
              <a:prstGeom prst="rect">
                <a:avLst/>
              </a:prstGeom>
            </p:spPr>
          </p:pic>
        </mc:Fallback>
      </mc:AlternateContent>
      <mc:AlternateContent xmlns:mc="http://schemas.openxmlformats.org/markup-compatibility/2006">
        <mc:Choice xmlns="" xmlns:p14="http://schemas.microsoft.com/office/powerpoint/2010/main" Requires="p14">
          <p:contentPart p14:bwMode="auto" r:id="rId38">
            <p14:nvContentPartPr>
              <p14:cNvPr id="144404" name="Ink 20"/>
              <p14:cNvContentPartPr>
                <a14:cpLocks xmlns:a14="http://schemas.microsoft.com/office/drawing/2010/main" noRot="1" noChangeAspect="1" noEditPoints="1" noChangeArrowheads="1" noChangeShapeType="1"/>
              </p14:cNvContentPartPr>
              <p14:nvPr/>
            </p14:nvContentPartPr>
            <p14:xfrm>
              <a:off x="5664200" y="3938588"/>
              <a:ext cx="1814513" cy="46037"/>
            </p14:xfrm>
          </p:contentPart>
        </mc:Choice>
        <mc:Fallback>
          <p:pic>
            <p:nvPicPr>
              <p:cNvPr id="144404" name="Ink 20"/>
              <p:cNvPicPr>
                <a:picLocks noRot="1" noChangeAspect="1" noEditPoints="1" noChangeArrowheads="1" noChangeShapeType="1"/>
              </p:cNvPicPr>
              <p:nvPr/>
            </p:nvPicPr>
            <p:blipFill>
              <a:blip r:embed="rId39"/>
              <a:stretch>
                <a:fillRect/>
              </a:stretch>
            </p:blipFill>
            <p:spPr>
              <a:xfrm>
                <a:off x="5657696" y="3932063"/>
                <a:ext cx="1826798" cy="58362"/>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B420C2-8814-E51A-736C-8113F1D6CD0E}"/>
              </a:ext>
            </a:extLst>
          </p:cNvPr>
          <p:cNvSpPr>
            <a:spLocks noGrp="1"/>
          </p:cNvSpPr>
          <p:nvPr>
            <p:ph type="title"/>
          </p:nvPr>
        </p:nvSpPr>
        <p:spPr/>
        <p:txBody>
          <a:bodyPr/>
          <a:lstStyle/>
          <a:p>
            <a:r>
              <a:rPr lang="en-US">
                <a:ea typeface="+mj-lt"/>
                <a:cs typeface="+mj-lt"/>
              </a:rPr>
              <a:t>Types of knowledge</a:t>
            </a:r>
          </a:p>
        </p:txBody>
      </p:sp>
      <p:sp>
        <p:nvSpPr>
          <p:cNvPr id="3" name="Content Placeholder 2">
            <a:extLst>
              <a:ext uri="{FF2B5EF4-FFF2-40B4-BE49-F238E27FC236}">
                <a16:creationId xmlns="" xmlns:a16="http://schemas.microsoft.com/office/drawing/2014/main" id="{E4C20AE9-7E4B-40A9-68A0-E9D35F2A165D}"/>
              </a:ext>
            </a:extLst>
          </p:cNvPr>
          <p:cNvSpPr>
            <a:spLocks noGrp="1"/>
          </p:cNvSpPr>
          <p:nvPr>
            <p:ph idx="1"/>
          </p:nvPr>
        </p:nvSpPr>
        <p:spPr/>
        <p:txBody>
          <a:bodyPr/>
          <a:lstStyle/>
          <a:p>
            <a:pPr algn="just">
              <a:buNone/>
            </a:pPr>
            <a:r>
              <a:rPr lang="en-US" b="1" dirty="0">
                <a:ea typeface="+mn-lt"/>
                <a:cs typeface="+mn-lt"/>
              </a:rPr>
              <a:t>Structural knowledge:</a:t>
            </a:r>
            <a:endParaRPr lang="en-US" dirty="0"/>
          </a:p>
          <a:p>
            <a:pPr algn="just"/>
            <a:r>
              <a:rPr lang="en-US" dirty="0">
                <a:ea typeface="+mn-lt"/>
                <a:cs typeface="+mn-lt"/>
              </a:rPr>
              <a:t>Structural knowledge is basic knowledge to problem-solving.</a:t>
            </a:r>
            <a:endParaRPr lang="en-US" dirty="0"/>
          </a:p>
          <a:p>
            <a:pPr algn="just"/>
            <a:r>
              <a:rPr lang="en-US" dirty="0">
                <a:ea typeface="+mn-lt"/>
                <a:cs typeface="+mn-lt"/>
              </a:rPr>
              <a:t>It describes relationships between various concepts such as kind of, part of, and grouping of something.</a:t>
            </a:r>
            <a:endParaRPr lang="en-US" dirty="0"/>
          </a:p>
          <a:p>
            <a:pPr algn="just"/>
            <a:r>
              <a:rPr lang="en-US" dirty="0">
                <a:ea typeface="+mn-lt"/>
                <a:cs typeface="+mn-lt"/>
              </a:rPr>
              <a:t>It describes the relationship that exists between concepts or objects.</a:t>
            </a:r>
            <a:endParaRPr lang="en-US" dirty="0"/>
          </a:p>
          <a:p>
            <a:pPr algn="just">
              <a:buNone/>
            </a:pPr>
            <a:r>
              <a:rPr lang="en-US" dirty="0"/>
              <a:t/>
            </a:r>
            <a:br>
              <a:rPr lang="en-US" dirty="0"/>
            </a:br>
            <a:endParaRPr lang="en-US" dirty="0"/>
          </a:p>
        </p:txBody>
      </p:sp>
    </p:spTree>
    <p:extLst>
      <p:ext uri="{BB962C8B-B14F-4D97-AF65-F5344CB8AC3E}">
        <p14:creationId xmlns="" xmlns:p14="http://schemas.microsoft.com/office/powerpoint/2010/main" val="4063524655"/>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96686"/>
          </a:xfrm>
        </p:spPr>
        <p:txBody>
          <a:bodyPr/>
          <a:lstStyle/>
          <a:p>
            <a:r>
              <a:rPr lang="en-US" b="1" dirty="0"/>
              <a:t>Natural Deduction</a:t>
            </a:r>
            <a:endParaRPr lang="en-US" dirty="0"/>
          </a:p>
        </p:txBody>
      </p:sp>
      <p:sp>
        <p:nvSpPr>
          <p:cNvPr id="3" name="Content Placeholder 2"/>
          <p:cNvSpPr>
            <a:spLocks noGrp="1"/>
          </p:cNvSpPr>
          <p:nvPr>
            <p:ph idx="1"/>
          </p:nvPr>
        </p:nvSpPr>
        <p:spPr>
          <a:xfrm>
            <a:off x="914400" y="1554480"/>
            <a:ext cx="10363200" cy="4541520"/>
          </a:xfrm>
        </p:spPr>
        <p:txBody>
          <a:bodyPr/>
          <a:lstStyle/>
          <a:p>
            <a:r>
              <a:rPr lang="en-US" dirty="0"/>
              <a:t>For example, one rule of our system is known as </a:t>
            </a:r>
            <a:r>
              <a:rPr lang="en-US" b="1" dirty="0"/>
              <a:t>modus ponens</a:t>
            </a:r>
            <a:r>
              <a:rPr lang="en-US" dirty="0"/>
              <a:t>. Intuitively, this says that if we know P is true, and we know that P implies Q, then we can conclude Q.</a:t>
            </a:r>
          </a:p>
          <a:p>
            <a:endParaRPr lang="en-US" dirty="0"/>
          </a:p>
          <a:p>
            <a:endParaRPr lang="en-US" dirty="0"/>
          </a:p>
          <a:p>
            <a:r>
              <a:rPr lang="en-US" dirty="0"/>
              <a:t>The propositions above the line are called </a:t>
            </a:r>
            <a:r>
              <a:rPr lang="en-US" b="1" dirty="0"/>
              <a:t>premises</a:t>
            </a:r>
            <a:r>
              <a:rPr lang="en-US" dirty="0"/>
              <a:t>; the proposition below the line is the </a:t>
            </a:r>
            <a:r>
              <a:rPr lang="en-US" b="1" dirty="0"/>
              <a:t>conclusion</a:t>
            </a:r>
            <a:r>
              <a:rPr lang="en-US" dirty="0"/>
              <a:t>. Both the premises and the conclusion may contain </a:t>
            </a:r>
            <a:r>
              <a:rPr lang="en-US" dirty="0" err="1"/>
              <a:t>metavariables</a:t>
            </a:r>
            <a:r>
              <a:rPr lang="en-US" dirty="0"/>
              <a:t> (in this case, P and Q) representing arbitrary propositions. </a:t>
            </a:r>
          </a:p>
          <a:p>
            <a:r>
              <a:rPr lang="en-US" dirty="0"/>
              <a:t>When an inference rule is used as part of a proof, the </a:t>
            </a:r>
            <a:r>
              <a:rPr lang="en-US" dirty="0" err="1"/>
              <a:t>metavariables</a:t>
            </a:r>
            <a:r>
              <a:rPr lang="en-US" dirty="0"/>
              <a:t> are replaced in a consistent way with the appropriate kind of object (in this case, propositions).</a:t>
            </a:r>
          </a:p>
          <a:p>
            <a:endParaRPr lang="en-US" dirty="0"/>
          </a:p>
          <a:p>
            <a:pPr>
              <a:buNone/>
            </a:pPr>
            <a:r>
              <a:rPr lang="en-US" dirty="0"/>
              <a:t/>
            </a:r>
            <a:br>
              <a:rPr lang="en-US" dirty="0"/>
            </a:br>
            <a:endParaRPr lang="en-US" dirty="0"/>
          </a:p>
        </p:txBody>
      </p:sp>
      <p:pic>
        <p:nvPicPr>
          <p:cNvPr id="12" name="Picture 2"/>
          <p:cNvPicPr>
            <a:picLocks noChangeAspect="1" noChangeArrowheads="1"/>
          </p:cNvPicPr>
          <p:nvPr/>
        </p:nvPicPr>
        <p:blipFill>
          <a:blip r:embed="rId2"/>
          <a:srcRect/>
          <a:stretch>
            <a:fillRect/>
          </a:stretch>
        </p:blipFill>
        <p:spPr bwMode="auto">
          <a:xfrm>
            <a:off x="4363811" y="2942114"/>
            <a:ext cx="2419350" cy="485775"/>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mc:Choice xmlns="" xmlns:p14="http://schemas.microsoft.com/office/powerpoint/2010/main" Requires="p14">
          <p:contentPart p14:bwMode="auto" r:id="rId3">
            <p14:nvContentPartPr>
              <p14:cNvPr id="145410" name="Ink 2"/>
              <p14:cNvContentPartPr>
                <a14:cpLocks xmlns:a14="http://schemas.microsoft.com/office/drawing/2010/main" noRot="1" noChangeAspect="1" noEditPoints="1" noChangeArrowheads="1" noChangeShapeType="1"/>
              </p14:cNvContentPartPr>
              <p14:nvPr/>
            </p14:nvContentPartPr>
            <p14:xfrm>
              <a:off x="4478338" y="2874963"/>
              <a:ext cx="747712" cy="442912"/>
            </p14:xfrm>
          </p:contentPart>
        </mc:Choice>
        <mc:Fallback>
          <p:pic>
            <p:nvPicPr>
              <p:cNvPr id="145410" name="Ink 2"/>
              <p:cNvPicPr>
                <a:picLocks noRot="1" noChangeAspect="1" noEditPoints="1" noChangeArrowheads="1" noChangeShapeType="1"/>
              </p:cNvPicPr>
              <p:nvPr/>
            </p:nvPicPr>
            <p:blipFill>
              <a:blip r:embed="rId4"/>
              <a:stretch>
                <a:fillRect/>
              </a:stretch>
            </p:blipFill>
            <p:spPr>
              <a:xfrm>
                <a:off x="4471858" y="2868487"/>
                <a:ext cx="759952" cy="455145"/>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145411" name="Ink 3"/>
              <p14:cNvContentPartPr>
                <a14:cpLocks xmlns:a14="http://schemas.microsoft.com/office/drawing/2010/main" noRot="1" noChangeAspect="1" noEditPoints="1" noChangeArrowheads="1" noChangeShapeType="1"/>
              </p14:cNvContentPartPr>
              <p14:nvPr/>
            </p14:nvContentPartPr>
            <p14:xfrm>
              <a:off x="6656388" y="3235325"/>
              <a:ext cx="1481137" cy="800100"/>
            </p14:xfrm>
          </p:contentPart>
        </mc:Choice>
        <mc:Fallback>
          <p:pic>
            <p:nvPicPr>
              <p:cNvPr id="145411" name="Ink 3"/>
              <p:cNvPicPr>
                <a:picLocks noRot="1" noChangeAspect="1" noEditPoints="1" noChangeArrowheads="1" noChangeShapeType="1"/>
              </p:cNvPicPr>
              <p:nvPr/>
            </p:nvPicPr>
            <p:blipFill>
              <a:blip r:embed="rId6"/>
              <a:stretch>
                <a:fillRect/>
              </a:stretch>
            </p:blipFill>
            <p:spPr>
              <a:xfrm>
                <a:off x="6649904" y="3228844"/>
                <a:ext cx="1493384" cy="812343"/>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145412" name="Ink 4"/>
              <p14:cNvContentPartPr>
                <a14:cpLocks xmlns:a14="http://schemas.microsoft.com/office/drawing/2010/main" noRot="1" noChangeAspect="1" noEditPoints="1" noChangeArrowheads="1" noChangeShapeType="1"/>
              </p14:cNvContentPartPr>
              <p14:nvPr/>
            </p14:nvContentPartPr>
            <p14:xfrm>
              <a:off x="8270875" y="2606675"/>
              <a:ext cx="682625" cy="269875"/>
            </p14:xfrm>
          </p:contentPart>
        </mc:Choice>
        <mc:Fallback>
          <p:pic>
            <p:nvPicPr>
              <p:cNvPr id="145412" name="Ink 4"/>
              <p:cNvPicPr>
                <a:picLocks noRot="1" noChangeAspect="1" noEditPoints="1" noChangeArrowheads="1" noChangeShapeType="1"/>
              </p:cNvPicPr>
              <p:nvPr/>
            </p:nvPicPr>
            <p:blipFill>
              <a:blip r:embed="rId8"/>
              <a:stretch>
                <a:fillRect/>
              </a:stretch>
            </p:blipFill>
            <p:spPr>
              <a:xfrm>
                <a:off x="8264394" y="2600215"/>
                <a:ext cx="694866" cy="282077"/>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145413" name="Ink 5"/>
              <p14:cNvContentPartPr>
                <a14:cpLocks xmlns:a14="http://schemas.microsoft.com/office/drawing/2010/main" noRot="1" noChangeAspect="1" noEditPoints="1" noChangeArrowheads="1" noChangeShapeType="1"/>
              </p14:cNvContentPartPr>
              <p14:nvPr/>
            </p14:nvContentPartPr>
            <p14:xfrm>
              <a:off x="9147175" y="2700338"/>
              <a:ext cx="212725" cy="215900"/>
            </p14:xfrm>
          </p:contentPart>
        </mc:Choice>
        <mc:Fallback>
          <p:pic>
            <p:nvPicPr>
              <p:cNvPr id="145413" name="Ink 5"/>
              <p:cNvPicPr>
                <a:picLocks noRot="1" noChangeAspect="1" noEditPoints="1" noChangeArrowheads="1" noChangeShapeType="1"/>
              </p:cNvPicPr>
              <p:nvPr/>
            </p:nvPicPr>
            <p:blipFill>
              <a:blip r:embed="rId10"/>
              <a:stretch>
                <a:fillRect/>
              </a:stretch>
            </p:blipFill>
            <p:spPr>
              <a:xfrm>
                <a:off x="9140663" y="2693872"/>
                <a:ext cx="225025" cy="228114"/>
              </a:xfrm>
              <a:prstGeom prst="rect">
                <a:avLst/>
              </a:prstGeom>
            </p:spPr>
          </p:pic>
        </mc:Fallback>
      </mc:AlternateContent>
      <mc:AlternateContent xmlns:mc="http://schemas.openxmlformats.org/markup-compatibility/2006">
        <mc:Choice xmlns="" xmlns:p14="http://schemas.microsoft.com/office/powerpoint/2010/main" Requires="p14">
          <p:contentPart p14:bwMode="auto" r:id="rId11">
            <p14:nvContentPartPr>
              <p14:cNvPr id="145414" name="Ink 6"/>
              <p14:cNvContentPartPr>
                <a14:cpLocks xmlns:a14="http://schemas.microsoft.com/office/drawing/2010/main" noRot="1" noChangeAspect="1" noEditPoints="1" noChangeArrowheads="1" noChangeShapeType="1"/>
              </p14:cNvContentPartPr>
              <p14:nvPr/>
            </p14:nvContentPartPr>
            <p14:xfrm>
              <a:off x="9515475" y="2705100"/>
              <a:ext cx="1006475" cy="246063"/>
            </p14:xfrm>
          </p:contentPart>
        </mc:Choice>
        <mc:Fallback>
          <p:pic>
            <p:nvPicPr>
              <p:cNvPr id="145414" name="Ink 6"/>
              <p:cNvPicPr>
                <a:picLocks noRot="1" noChangeAspect="1" noEditPoints="1" noChangeArrowheads="1" noChangeShapeType="1"/>
              </p:cNvPicPr>
              <p:nvPr/>
            </p:nvPicPr>
            <p:blipFill>
              <a:blip r:embed="rId12"/>
              <a:stretch>
                <a:fillRect/>
              </a:stretch>
            </p:blipFill>
            <p:spPr>
              <a:xfrm>
                <a:off x="9509002" y="2698615"/>
                <a:ext cx="1018701" cy="258312"/>
              </a:xfrm>
              <a:prstGeom prst="rect">
                <a:avLst/>
              </a:prstGeom>
            </p:spPr>
          </p:pic>
        </mc:Fallback>
      </mc:AlternateContent>
      <mc:AlternateContent xmlns:mc="http://schemas.openxmlformats.org/markup-compatibility/2006">
        <mc:Choice xmlns="" xmlns:p14="http://schemas.microsoft.com/office/powerpoint/2010/main" Requires="p14">
          <p:contentPart p14:bwMode="auto" r:id="rId13">
            <p14:nvContentPartPr>
              <p14:cNvPr id="145415" name="Ink 7"/>
              <p14:cNvContentPartPr>
                <a14:cpLocks xmlns:a14="http://schemas.microsoft.com/office/drawing/2010/main" noRot="1" noChangeAspect="1" noEditPoints="1" noChangeArrowheads="1" noChangeShapeType="1"/>
              </p14:cNvContentPartPr>
              <p14:nvPr/>
            </p14:nvContentPartPr>
            <p14:xfrm>
              <a:off x="8434388" y="2851150"/>
              <a:ext cx="1128712" cy="347663"/>
            </p14:xfrm>
          </p:contentPart>
        </mc:Choice>
        <mc:Fallback>
          <p:pic>
            <p:nvPicPr>
              <p:cNvPr id="145415" name="Ink 7"/>
              <p:cNvPicPr>
                <a:picLocks noRot="1" noChangeAspect="1" noEditPoints="1" noChangeArrowheads="1" noChangeShapeType="1"/>
              </p:cNvPicPr>
              <p:nvPr/>
            </p:nvPicPr>
            <p:blipFill>
              <a:blip r:embed="rId14"/>
              <a:stretch>
                <a:fillRect/>
              </a:stretch>
            </p:blipFill>
            <p:spPr>
              <a:xfrm>
                <a:off x="8427911" y="2844679"/>
                <a:ext cx="1140945" cy="359887"/>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696686"/>
          </a:xfrm>
        </p:spPr>
        <p:txBody>
          <a:bodyPr/>
          <a:lstStyle/>
          <a:p>
            <a:r>
              <a:rPr lang="en-US" b="1" dirty="0"/>
              <a:t>Natural Deduction</a:t>
            </a:r>
            <a:endParaRPr lang="en-US" dirty="0"/>
          </a:p>
        </p:txBody>
      </p:sp>
      <p:sp>
        <p:nvSpPr>
          <p:cNvPr id="5" name="Content Placeholder 4"/>
          <p:cNvSpPr>
            <a:spLocks noGrp="1"/>
          </p:cNvSpPr>
          <p:nvPr>
            <p:ph idx="1"/>
          </p:nvPr>
        </p:nvSpPr>
        <p:spPr/>
        <p:txBody>
          <a:bodyPr/>
          <a:lstStyle/>
          <a:p>
            <a:r>
              <a:rPr lang="en-US" dirty="0"/>
              <a:t>Most rules come in one of two flavors: </a:t>
            </a:r>
            <a:r>
              <a:rPr lang="en-US" b="1" dirty="0"/>
              <a:t>introduction</a:t>
            </a:r>
            <a:r>
              <a:rPr lang="en-US" dirty="0"/>
              <a:t> or </a:t>
            </a:r>
            <a:r>
              <a:rPr lang="en-US" b="1" dirty="0"/>
              <a:t>elimination</a:t>
            </a:r>
            <a:r>
              <a:rPr lang="en-US" dirty="0"/>
              <a:t> rules. Introduction rules introduce the use of a logical operator, and elimination rules eliminate it. </a:t>
            </a:r>
          </a:p>
          <a:p>
            <a:r>
              <a:rPr lang="en-US" dirty="0"/>
              <a:t>Modus ponens is an elimination rule for ⇒. </a:t>
            </a:r>
          </a:p>
          <a:p>
            <a:r>
              <a:rPr lang="en-US" dirty="0"/>
              <a:t>This is helpful when reading proofs. In this case, we have written (modus ponens). We could also have written (⇒-</a:t>
            </a:r>
            <a:r>
              <a:rPr lang="en-US" dirty="0" err="1"/>
              <a:t>elim</a:t>
            </a:r>
            <a:r>
              <a:rPr lang="en-US" dirty="0"/>
              <a:t>) to indicate that this is the elimination rule for ⇒.</a:t>
            </a:r>
          </a:p>
        </p:txBody>
      </p:sp>
      <mc:AlternateContent xmlns:mc="http://schemas.openxmlformats.org/markup-compatibility/2006">
        <mc:Choice xmlns="" xmlns:p14="http://schemas.microsoft.com/office/powerpoint/2010/main" Requires="p14">
          <p:contentPart p14:bwMode="auto" r:id="rId2">
            <p14:nvContentPartPr>
              <p14:cNvPr id="146434" name="Ink 2"/>
              <p14:cNvContentPartPr>
                <a14:cpLocks xmlns:a14="http://schemas.microsoft.com/office/drawing/2010/main" noRot="1" noChangeAspect="1" noEditPoints="1" noChangeArrowheads="1" noChangeShapeType="1"/>
              </p14:cNvContentPartPr>
              <p14:nvPr/>
            </p14:nvContentPartPr>
            <p14:xfrm>
              <a:off x="3994150" y="2947988"/>
              <a:ext cx="84138" cy="49212"/>
            </p14:xfrm>
          </p:contentPart>
        </mc:Choice>
        <mc:Fallback>
          <p:pic>
            <p:nvPicPr>
              <p:cNvPr id="146434" name="Ink 2"/>
              <p:cNvPicPr>
                <a:picLocks noRot="1" noChangeAspect="1" noEditPoints="1" noChangeArrowheads="1" noChangeShapeType="1"/>
              </p:cNvPicPr>
              <p:nvPr/>
            </p:nvPicPr>
            <p:blipFill>
              <a:blip r:embed="rId3"/>
              <a:stretch>
                <a:fillRect/>
              </a:stretch>
            </p:blipFill>
            <p:spPr>
              <a:xfrm>
                <a:off x="3987650" y="2941569"/>
                <a:ext cx="96416" cy="61337"/>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46435" name="Ink 3"/>
              <p14:cNvContentPartPr>
                <a14:cpLocks xmlns:a14="http://schemas.microsoft.com/office/drawing/2010/main" noRot="1" noChangeAspect="1" noEditPoints="1" noChangeArrowheads="1" noChangeShapeType="1"/>
              </p14:cNvContentPartPr>
              <p14:nvPr/>
            </p14:nvContentPartPr>
            <p14:xfrm>
              <a:off x="7858125" y="2847975"/>
              <a:ext cx="3022600" cy="927100"/>
            </p14:xfrm>
          </p:contentPart>
        </mc:Choice>
        <mc:Fallback>
          <p:pic>
            <p:nvPicPr>
              <p:cNvPr id="146435" name="Ink 3"/>
              <p:cNvPicPr>
                <a:picLocks noRot="1" noChangeAspect="1" noEditPoints="1" noChangeArrowheads="1" noChangeShapeType="1"/>
              </p:cNvPicPr>
              <p:nvPr/>
            </p:nvPicPr>
            <p:blipFill>
              <a:blip r:embed="rId5"/>
              <a:stretch>
                <a:fillRect/>
              </a:stretch>
            </p:blipFill>
            <p:spPr>
              <a:xfrm>
                <a:off x="7851646" y="2841499"/>
                <a:ext cx="3034837" cy="939332"/>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Natural Deduction</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849087" y="1750423"/>
            <a:ext cx="9274628" cy="2184082"/>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a:srcRect/>
          <a:stretch>
            <a:fillRect/>
          </a:stretch>
        </p:blipFill>
        <p:spPr bwMode="auto">
          <a:xfrm>
            <a:off x="1246816" y="2024743"/>
            <a:ext cx="9294910" cy="3526971"/>
          </a:xfrm>
          <a:prstGeom prst="rect">
            <a:avLst/>
          </a:prstGeom>
          <a:noFill/>
          <a:ln w="9525">
            <a:noFill/>
            <a:miter lim="800000"/>
            <a:headEnd/>
            <a:tailEnd/>
          </a:ln>
          <a:effectLst/>
        </p:spPr>
      </p:pic>
      <mc:AlternateContent xmlns:mc="http://schemas.openxmlformats.org/markup-compatibility/2006">
        <mc:Choice xmlns="" xmlns:p14="http://schemas.microsoft.com/office/powerpoint/2010/main" Requires="p14">
          <p:contentPart p14:bwMode="auto" r:id="rId3">
            <p14:nvContentPartPr>
              <p14:cNvPr id="147458" name="Ink 2"/>
              <p14:cNvContentPartPr>
                <a14:cpLocks xmlns:a14="http://schemas.microsoft.com/office/drawing/2010/main" noRot="1" noChangeAspect="1" noEditPoints="1" noChangeArrowheads="1" noChangeShapeType="1"/>
              </p14:cNvContentPartPr>
              <p14:nvPr/>
            </p14:nvContentPartPr>
            <p14:xfrm>
              <a:off x="7943850" y="2251075"/>
              <a:ext cx="585788" cy="188913"/>
            </p14:xfrm>
          </p:contentPart>
        </mc:Choice>
        <mc:Fallback>
          <p:pic>
            <p:nvPicPr>
              <p:cNvPr id="147458" name="Ink 2"/>
              <p:cNvPicPr>
                <a:picLocks noRot="1" noChangeAspect="1" noEditPoints="1" noChangeArrowheads="1" noChangeShapeType="1"/>
              </p:cNvPicPr>
              <p:nvPr/>
            </p:nvPicPr>
            <p:blipFill>
              <a:blip r:embed="rId4"/>
              <a:stretch>
                <a:fillRect/>
              </a:stretch>
            </p:blipFill>
            <p:spPr>
              <a:xfrm>
                <a:off x="7937381" y="2244623"/>
                <a:ext cx="598007" cy="201101"/>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147459" name="Ink 3"/>
              <p14:cNvContentPartPr>
                <a14:cpLocks xmlns:a14="http://schemas.microsoft.com/office/drawing/2010/main" noRot="1" noChangeAspect="1" noEditPoints="1" noChangeArrowheads="1" noChangeShapeType="1"/>
              </p14:cNvContentPartPr>
              <p14:nvPr/>
            </p14:nvContentPartPr>
            <p14:xfrm>
              <a:off x="8716963" y="2263775"/>
              <a:ext cx="398462" cy="176213"/>
            </p14:xfrm>
          </p:contentPart>
        </mc:Choice>
        <mc:Fallback>
          <p:pic>
            <p:nvPicPr>
              <p:cNvPr id="147459" name="Ink 3"/>
              <p:cNvPicPr>
                <a:picLocks noRot="1" noChangeAspect="1" noEditPoints="1" noChangeArrowheads="1" noChangeShapeType="1"/>
              </p:cNvPicPr>
              <p:nvPr/>
            </p:nvPicPr>
            <p:blipFill>
              <a:blip r:embed="rId6"/>
              <a:stretch>
                <a:fillRect/>
              </a:stretch>
            </p:blipFill>
            <p:spPr>
              <a:xfrm>
                <a:off x="8710496" y="2257302"/>
                <a:ext cx="410678" cy="188440"/>
              </a:xfrm>
              <a:prstGeom prst="rect">
                <a:avLst/>
              </a:prstGeom>
            </p:spPr>
          </p:pic>
        </mc:Fallback>
      </mc:AlternateContent>
    </p:spTree>
  </p:cSld>
  <p:clrMapOvr>
    <a:masterClrMapping/>
  </p:clrMapOvr>
  <p:transition spd="slow">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683165" y="418011"/>
            <a:ext cx="8787713" cy="6048103"/>
          </a:xfrm>
          <a:prstGeom prst="rect">
            <a:avLst/>
          </a:prstGeom>
          <a:noFill/>
          <a:ln w="9525">
            <a:noFill/>
            <a:miter lim="800000"/>
            <a:headEnd/>
            <a:tailEnd/>
          </a:ln>
          <a:effectLst/>
        </p:spPr>
      </p:pic>
    </p:spTree>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515291" y="418012"/>
            <a:ext cx="9227590" cy="5979102"/>
          </a:xfrm>
          <a:prstGeom prst="rect">
            <a:avLst/>
          </a:prstGeom>
          <a:noFill/>
          <a:ln w="9525">
            <a:noFill/>
            <a:miter lim="800000"/>
            <a:headEnd/>
            <a:tailEnd/>
          </a:ln>
          <a:effectLst/>
        </p:spPr>
      </p:pic>
    </p:spTree>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528354" y="287384"/>
            <a:ext cx="9224815" cy="6222842"/>
          </a:xfrm>
          <a:prstGeom prst="rect">
            <a:avLst/>
          </a:prstGeom>
          <a:noFill/>
          <a:ln w="9525">
            <a:noFill/>
            <a:miter lim="800000"/>
            <a:headEnd/>
            <a:tailEnd/>
          </a:ln>
          <a:effectLst/>
        </p:spPr>
      </p:pic>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62" y="217714"/>
            <a:ext cx="10363200" cy="526869"/>
          </a:xfrm>
        </p:spPr>
        <p:txBody>
          <a:bodyPr/>
          <a:lstStyle/>
          <a:p>
            <a:r>
              <a:rPr lang="en-US" dirty="0" smtClean="0"/>
              <a:t>Resolution in FOL</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09897" y="940525"/>
            <a:ext cx="10476412" cy="5682344"/>
          </a:xfrm>
          <a:prstGeom prst="rect">
            <a:avLst/>
          </a:prstGeom>
          <a:noFill/>
          <a:ln w="9525">
            <a:noFill/>
            <a:miter lim="800000"/>
            <a:headEnd/>
            <a:tailEnd/>
          </a:ln>
          <a:effectLst/>
        </p:spPr>
      </p:pic>
    </p:spTree>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201783" y="182880"/>
            <a:ext cx="9339943" cy="6492240"/>
          </a:xfrm>
          <a:prstGeom prst="rect">
            <a:avLst/>
          </a:prstGeom>
          <a:noFill/>
          <a:ln w="9525">
            <a:noFill/>
            <a:miter lim="800000"/>
            <a:headEnd/>
            <a:tailEnd/>
          </a:ln>
          <a:effectLst/>
        </p:spPr>
      </p:pic>
    </p:spTree>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15292" y="470263"/>
            <a:ext cx="8386354" cy="5878286"/>
          </a:xfrm>
          <a:prstGeom prst="rect">
            <a:avLst/>
          </a:prstGeom>
          <a:noFill/>
          <a:ln w="9525">
            <a:noFill/>
            <a:miter lim="800000"/>
            <a:headEnd/>
            <a:tailEnd/>
          </a:ln>
          <a:effectLst/>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3e16663-62a4-4ea6-983e-2bb914649f52" xsi:nil="true"/>
    <lcf76f155ced4ddcb4097134ff3c332f xmlns="0efac01e-0c61-4c59-b1e7-614a4e22ad0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A8CC04795DB34D955539C4A6982B1F" ma:contentTypeVersion="10" ma:contentTypeDescription="Create a new document." ma:contentTypeScope="" ma:versionID="136bc29b76b8025ef041873a9f47f665">
  <xsd:schema xmlns:xsd="http://www.w3.org/2001/XMLSchema" xmlns:xs="http://www.w3.org/2001/XMLSchema" xmlns:p="http://schemas.microsoft.com/office/2006/metadata/properties" xmlns:ns2="0efac01e-0c61-4c59-b1e7-614a4e22ad00" xmlns:ns3="93e16663-62a4-4ea6-983e-2bb914649f52" targetNamespace="http://schemas.microsoft.com/office/2006/metadata/properties" ma:root="true" ma:fieldsID="bc328ed1b56d8fe920f390c7cfe1c858" ns2:_="" ns3:_="">
    <xsd:import namespace="0efac01e-0c61-4c59-b1e7-614a4e22ad00"/>
    <xsd:import namespace="93e16663-62a4-4ea6-983e-2bb914649f5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fac01e-0c61-4c59-b1e7-614a4e22ad0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5bbc83c-1fdc-4c8e-b46c-0813e4c8a43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e16663-62a4-4ea6-983e-2bb914649f5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f156327-4f88-46e9-86c6-fb407c19c42b}" ma:internalName="TaxCatchAll" ma:showField="CatchAllData" ma:web="93e16663-62a4-4ea6-983e-2bb914649f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AF57A7-3F2F-4E6E-8857-A86F9C68CBD4}">
  <ds:schemaRefs>
    <ds:schemaRef ds:uri="http://schemas.microsoft.com/sharepoint/v3/contenttype/forms"/>
  </ds:schemaRefs>
</ds:datastoreItem>
</file>

<file path=customXml/itemProps2.xml><?xml version="1.0" encoding="utf-8"?>
<ds:datastoreItem xmlns:ds="http://schemas.openxmlformats.org/officeDocument/2006/customXml" ds:itemID="{93CE25F7-D300-4578-8D58-12E14E5AC780}">
  <ds:schemaRefs>
    <ds:schemaRef ds:uri="http://schemas.microsoft.com/office/2006/metadata/properties"/>
    <ds:schemaRef ds:uri="http://schemas.microsoft.com/office/infopath/2007/PartnerControls"/>
    <ds:schemaRef ds:uri="93e16663-62a4-4ea6-983e-2bb914649f52"/>
    <ds:schemaRef ds:uri="0efac01e-0c61-4c59-b1e7-614a4e22ad00"/>
  </ds:schemaRefs>
</ds:datastoreItem>
</file>

<file path=customXml/itemProps3.xml><?xml version="1.0" encoding="utf-8"?>
<ds:datastoreItem xmlns:ds="http://schemas.openxmlformats.org/officeDocument/2006/customXml" ds:itemID="{935EF65C-2989-4CFD-ACB5-784A7CCD06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fac01e-0c61-4c59-b1e7-614a4e22ad00"/>
    <ds:schemaRef ds:uri="93e16663-62a4-4ea6-983e-2bb914649f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4741</TotalTime>
  <Words>3263</Words>
  <Application>Microsoft Office PowerPoint</Application>
  <PresentationFormat>Custom</PresentationFormat>
  <Paragraphs>433</Paragraphs>
  <Slides>149</Slides>
  <Notes>0</Notes>
  <HiddenSlides>0</HiddenSlides>
  <MMClips>0</MMClips>
  <ScaleCrop>false</ScaleCrop>
  <HeadingPairs>
    <vt:vector size="4" baseType="variant">
      <vt:variant>
        <vt:lpstr>Theme</vt:lpstr>
      </vt:variant>
      <vt:variant>
        <vt:i4>2</vt:i4>
      </vt:variant>
      <vt:variant>
        <vt:lpstr>Slide Titles</vt:lpstr>
      </vt:variant>
      <vt:variant>
        <vt:i4>149</vt:i4>
      </vt:variant>
    </vt:vector>
  </HeadingPairs>
  <TitlesOfParts>
    <vt:vector size="151" baseType="lpstr">
      <vt:lpstr>office theme</vt:lpstr>
      <vt:lpstr>Default Design</vt:lpstr>
      <vt:lpstr>Slide 1</vt:lpstr>
      <vt:lpstr>What is knowledge representation?</vt:lpstr>
      <vt:lpstr>What is knowledge representation?</vt:lpstr>
      <vt:lpstr>What to Represent:</vt:lpstr>
      <vt:lpstr>Types of knowledge</vt:lpstr>
      <vt:lpstr>Types of knowledge</vt:lpstr>
      <vt:lpstr>Types of knowledge</vt:lpstr>
      <vt:lpstr>Types of knowledge</vt:lpstr>
      <vt:lpstr>Types of knowledge</vt:lpstr>
      <vt:lpstr>The relation between knowledge and intelligence:</vt:lpstr>
      <vt:lpstr>Slide 11</vt:lpstr>
      <vt:lpstr>AI knowledge cycle:</vt:lpstr>
      <vt:lpstr>Slide 13</vt:lpstr>
      <vt:lpstr>Approaches to knowledge representation:</vt:lpstr>
      <vt:lpstr>Example: The following is the simple relational knowledge representation.</vt:lpstr>
      <vt:lpstr>Inheritable knowledge:</vt:lpstr>
      <vt:lpstr>Slide 17</vt:lpstr>
      <vt:lpstr>Inferential knowledge:</vt:lpstr>
      <vt:lpstr>Slide 19</vt:lpstr>
      <vt:lpstr>Procedural knowledge:</vt:lpstr>
      <vt:lpstr>Requirements for knowledge Representation system:</vt:lpstr>
      <vt:lpstr>Techniques of knowledge representation</vt:lpstr>
      <vt:lpstr>Logical Representation</vt:lpstr>
      <vt:lpstr>Logical Representation</vt:lpstr>
      <vt:lpstr>Logical Representation</vt:lpstr>
      <vt:lpstr>Logical Representation</vt:lpstr>
      <vt:lpstr>Semantic Network Representation</vt:lpstr>
      <vt:lpstr>Slide 28</vt:lpstr>
      <vt:lpstr>Slide 29</vt:lpstr>
      <vt:lpstr>Slide 30</vt:lpstr>
      <vt:lpstr>Drawbacks in Semantic representation:</vt:lpstr>
      <vt:lpstr>Drawbacks in Semantic representation: </vt:lpstr>
      <vt:lpstr>Advantages of Semantic network:</vt:lpstr>
      <vt:lpstr>Frame Representation</vt:lpstr>
      <vt:lpstr>Frame Representation</vt:lpstr>
      <vt:lpstr>Frame Representation</vt:lpstr>
      <vt:lpstr>Example: 1</vt:lpstr>
      <vt:lpstr>Example 2:</vt:lpstr>
      <vt:lpstr>Advantages of frame representation:</vt:lpstr>
      <vt:lpstr>Disadvantages of frame representation:</vt:lpstr>
      <vt:lpstr>Production Rules</vt:lpstr>
      <vt:lpstr>Production Rules</vt:lpstr>
      <vt:lpstr>Production Rules</vt:lpstr>
      <vt:lpstr>Example:</vt:lpstr>
      <vt:lpstr>Advantages of Production rule:</vt:lpstr>
      <vt:lpstr>Disadvantages of Production rule:</vt:lpstr>
      <vt:lpstr>Propositional logic in Artificial intelligence</vt:lpstr>
      <vt:lpstr>Following are some basic facts about propositional logic:</vt:lpstr>
      <vt:lpstr>Following are some basic facts about propositional logic:</vt:lpstr>
      <vt:lpstr>Syntax of propositional logic:</vt:lpstr>
      <vt:lpstr>Slide 51</vt:lpstr>
      <vt:lpstr>Logical Connectives:</vt:lpstr>
      <vt:lpstr>Logical Connectives:</vt:lpstr>
      <vt:lpstr>Slide 54</vt:lpstr>
      <vt:lpstr>Truth Table:</vt:lpstr>
      <vt:lpstr>Slide 56</vt:lpstr>
      <vt:lpstr>Logical equivalence:</vt:lpstr>
      <vt:lpstr>Slide 58</vt:lpstr>
      <vt:lpstr>Limitations of Propositional logic: </vt:lpstr>
      <vt:lpstr>USING PREDICATE LOGIC</vt:lpstr>
      <vt:lpstr>Predicate logic</vt:lpstr>
      <vt:lpstr>Slide 62</vt:lpstr>
      <vt:lpstr>Quantifiers</vt:lpstr>
      <vt:lpstr>Slide 64</vt:lpstr>
      <vt:lpstr>Slide 65</vt:lpstr>
      <vt:lpstr>Slide 66</vt:lpstr>
      <vt:lpstr>Slide 67</vt:lpstr>
      <vt:lpstr>Representing Instance and ISA Relationships</vt:lpstr>
      <vt:lpstr>Representing Instance and ISA Relationships</vt:lpstr>
      <vt:lpstr>Computable Functions and Predicates</vt:lpstr>
      <vt:lpstr>Slide 71</vt:lpstr>
      <vt:lpstr>Slide 72</vt:lpstr>
      <vt:lpstr>Computable Functions and Predicates</vt:lpstr>
      <vt:lpstr>Slide 74</vt:lpstr>
      <vt:lpstr>Slide 75</vt:lpstr>
      <vt:lpstr>Rules of Inference in Artificial intelligence </vt:lpstr>
      <vt:lpstr>Rules of Inference in Artificial intelligence </vt:lpstr>
      <vt:lpstr>Types of Inference rules:</vt:lpstr>
      <vt:lpstr>2. Modus Tollens:</vt:lpstr>
      <vt:lpstr>Slide 80</vt:lpstr>
      <vt:lpstr>3. Hypothetical Syllogism:</vt:lpstr>
      <vt:lpstr>4. Disjunctive Syllogism:</vt:lpstr>
      <vt:lpstr>5. Addition:</vt:lpstr>
      <vt:lpstr>6. Simplification:</vt:lpstr>
      <vt:lpstr>Slide 85</vt:lpstr>
      <vt:lpstr>Slide 86</vt:lpstr>
      <vt:lpstr>Slide 87</vt:lpstr>
      <vt:lpstr>Slide 88</vt:lpstr>
      <vt:lpstr>Natural Deduction</vt:lpstr>
      <vt:lpstr>Natural Deduction</vt:lpstr>
      <vt:lpstr>Natural Deduction</vt:lpstr>
      <vt:lpstr>Natural Deduction</vt:lpstr>
      <vt:lpstr>Slide 93</vt:lpstr>
      <vt:lpstr>Slide 94</vt:lpstr>
      <vt:lpstr>Slide 95</vt:lpstr>
      <vt:lpstr>Slide 96</vt:lpstr>
      <vt:lpstr>Resolution in FOL</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First-Order Logic in Artificial intelligence</vt:lpstr>
      <vt:lpstr>Slide 128</vt:lpstr>
      <vt:lpstr>Syntax of First-Order logic:</vt:lpstr>
      <vt:lpstr>Slide 130</vt:lpstr>
      <vt:lpstr>Slide 131</vt:lpstr>
      <vt:lpstr>Slide 132</vt:lpstr>
      <vt:lpstr>Slide 133</vt:lpstr>
      <vt:lpstr>Slide 134</vt:lpstr>
      <vt:lpstr>Properties of Quantifiers:</vt:lpstr>
      <vt:lpstr>Some Examples of FOL using quantifier:</vt:lpstr>
      <vt:lpstr>Some Examples of FOL using quantifier:</vt:lpstr>
      <vt:lpstr>Some Examples of FOL using quantifier:</vt:lpstr>
      <vt:lpstr>Free and Bound Variables:</vt:lpstr>
      <vt:lpstr>The Wumpus World in Artificial intelligence</vt:lpstr>
      <vt:lpstr>Slide 141</vt:lpstr>
      <vt:lpstr>Atomic proposition variable for Wumpus world:</vt:lpstr>
      <vt:lpstr>Slide 143</vt:lpstr>
      <vt:lpstr>Slide 144</vt:lpstr>
      <vt:lpstr>Prove that Wumpus is in the room (1, 3)</vt:lpstr>
      <vt:lpstr>Slide 146</vt:lpstr>
      <vt:lpstr>Slide 147</vt:lpstr>
      <vt:lpstr>Slide 148</vt:lpstr>
      <vt:lpstr>Slide 149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 pc</cp:lastModifiedBy>
  <cp:revision>464</cp:revision>
  <dcterms:created xsi:type="dcterms:W3CDTF">2022-11-24T05:29:54Z</dcterms:created>
  <dcterms:modified xsi:type="dcterms:W3CDTF">2023-10-26T07:36:14Z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0x0101004BA8CC04795DB34D955539C4A6982B1F</vt:lpwstr>
  </property>
  <property fmtid="{D5CDD505-2E9C-101B-9397-08002B2CF9AE}" pid="3" name="MediaServiceImageTags">
    <vt:lpwstr/>
  </property>
</Properties>
</file>